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66" r:id="rId4"/>
    <p:sldId id="263" r:id="rId5"/>
    <p:sldId id="264" r:id="rId6"/>
    <p:sldId id="265" r:id="rId7"/>
    <p:sldId id="261" r:id="rId8"/>
    <p:sldId id="262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43"/>
    <p:restoredTop sz="94657"/>
  </p:normalViewPr>
  <p:slideViewPr>
    <p:cSldViewPr snapToGrid="0" snapToObjects="1">
      <p:cViewPr varScale="1">
        <p:scale>
          <a:sx n="46" d="100"/>
          <a:sy n="46" d="100"/>
        </p:scale>
        <p:origin x="57" y="3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B0EE4-307D-E44D-A9EF-2063D8490AE9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F759C-141C-724E-BB55-961ACA341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0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11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5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6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06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21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75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3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18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1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1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4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7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8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8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CD9C42-F849-5349-9510-CB79C49AEB78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1760A7-3DA4-0849-8B90-7A7BFF9D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0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2: App Design Issues and Considerations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ET 483/ET583 App Programming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209465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MyContactList</a:t>
            </a:r>
            <a:r>
              <a:rPr lang="en-US" dirty="0"/>
              <a:t>: Contact Screen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71230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Android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712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iOS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 descr="Final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973" y="1303113"/>
            <a:ext cx="3077242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3" descr="Screen%20Shot%202017-01-18%20at%20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939" y="1303113"/>
            <a:ext cx="3100122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77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MyContactList</a:t>
            </a:r>
            <a:r>
              <a:rPr lang="en-US" dirty="0"/>
              <a:t>: Contact List Screen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71230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Android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712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iOS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26" y="1269580"/>
            <a:ext cx="3310759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5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8"/>
          <a:stretch/>
        </p:blipFill>
        <p:spPr bwMode="auto">
          <a:xfrm>
            <a:off x="7162800" y="1269580"/>
            <a:ext cx="3085311" cy="548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38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MyContactList</a:t>
            </a:r>
            <a:r>
              <a:rPr lang="en-US" dirty="0"/>
              <a:t>: Map Screen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71230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Android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712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iOS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577" y="1138335"/>
            <a:ext cx="2957209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9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3"/>
          <a:stretch/>
        </p:blipFill>
        <p:spPr bwMode="auto">
          <a:xfrm>
            <a:off x="7212276" y="1138335"/>
            <a:ext cx="3093011" cy="550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21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MyContactList</a:t>
            </a:r>
            <a:r>
              <a:rPr lang="en-US" dirty="0"/>
              <a:t>: Settings Screen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71230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Android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712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iOS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219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"/>
          <a:stretch/>
        </p:blipFill>
        <p:spPr bwMode="auto">
          <a:xfrm>
            <a:off x="2553101" y="1472183"/>
            <a:ext cx="3003082" cy="53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9"/>
          <a:stretch/>
        </p:blipFill>
        <p:spPr bwMode="auto">
          <a:xfrm>
            <a:off x="7271084" y="1563623"/>
            <a:ext cx="2983832" cy="52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9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completing this chapter, students should be able to do the following:</a:t>
            </a:r>
          </a:p>
          <a:p>
            <a:pPr lvl="1"/>
            <a:r>
              <a:rPr lang="en-US" dirty="0"/>
              <a:t>Explain the phases of the Android and iOS life cycle.</a:t>
            </a:r>
          </a:p>
          <a:p>
            <a:pPr lvl="1"/>
            <a:r>
              <a:rPr lang="en-US" dirty="0"/>
              <a:t>Identify the major tasks that should be performed in different phases of the life cycle.</a:t>
            </a:r>
          </a:p>
          <a:p>
            <a:pPr lvl="1"/>
            <a:r>
              <a:rPr lang="en-US" dirty="0"/>
              <a:t>Identify the issues associated with designing for a very small screen that can change its orientation at any time.</a:t>
            </a:r>
          </a:p>
          <a:p>
            <a:pPr lvl="1"/>
            <a:r>
              <a:rPr lang="en-US" dirty="0"/>
              <a:t>Identify the issues associated with data connections that can be acquired and lost without notice due to changes in the user’s location and configuration of the device.</a:t>
            </a:r>
          </a:p>
          <a:p>
            <a:pPr lvl="1"/>
            <a:r>
              <a:rPr lang="en-US" dirty="0"/>
              <a:t>Explain why designing for battery life is important and identify good practices for ensuring that the app doesn’t unnecessarily drain the battery.</a:t>
            </a:r>
          </a:p>
          <a:p>
            <a:pPr lvl="1"/>
            <a:r>
              <a:rPr lang="en-US" dirty="0"/>
              <a:t>Identify the issues associated with using the hardware and sensors available on mobile devices.</a:t>
            </a:r>
          </a:p>
          <a:p>
            <a:pPr lvl="1"/>
            <a:r>
              <a:rPr lang="en-US" dirty="0"/>
              <a:t>Identify the differences in Android and iOS devices and the potential impact of those differences on an app.</a:t>
            </a:r>
          </a:p>
        </p:txBody>
      </p:sp>
    </p:spTree>
    <p:extLst>
      <p:ext uri="{BB962C8B-B14F-4D97-AF65-F5344CB8AC3E}">
        <p14:creationId xmlns:p14="http://schemas.microsoft.com/office/powerpoint/2010/main" val="64048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Design: App Life Cycle</a:t>
            </a:r>
          </a:p>
          <a:p>
            <a:r>
              <a:rPr lang="en-US" dirty="0"/>
              <a:t>Screen Size and Orientation Issues</a:t>
            </a:r>
          </a:p>
          <a:p>
            <a:r>
              <a:rPr lang="en-US" dirty="0"/>
              <a:t>Connectivity</a:t>
            </a:r>
          </a:p>
          <a:p>
            <a:r>
              <a:rPr lang="en-US" dirty="0"/>
              <a:t>Battery</a:t>
            </a:r>
          </a:p>
          <a:p>
            <a:r>
              <a:rPr lang="en-US" dirty="0"/>
              <a:t>Hardware</a:t>
            </a:r>
          </a:p>
          <a:p>
            <a:r>
              <a:rPr lang="en-US" dirty="0"/>
              <a:t>Multitasking</a:t>
            </a:r>
          </a:p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37167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Android </a:t>
            </a:r>
            <a:br>
              <a:rPr lang="en-US" dirty="0"/>
            </a:br>
            <a:r>
              <a:rPr lang="en-US" dirty="0"/>
              <a:t>App Life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29" t="4117" r="7457" b="13527"/>
          <a:stretch/>
        </p:blipFill>
        <p:spPr>
          <a:xfrm>
            <a:off x="2543175" y="0"/>
            <a:ext cx="9648825" cy="687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iOS </a:t>
            </a:r>
            <a:br>
              <a:rPr lang="en-US" dirty="0"/>
            </a:br>
            <a:r>
              <a:rPr lang="en-US" dirty="0"/>
              <a:t>App Life Cycle - Launch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324" r="57513" b="24999"/>
          <a:stretch/>
        </p:blipFill>
        <p:spPr>
          <a:xfrm>
            <a:off x="5443538" y="-141823"/>
            <a:ext cx="5529263" cy="700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5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iOS </a:t>
            </a:r>
            <a:br>
              <a:rPr lang="en-US" dirty="0"/>
            </a:br>
            <a:r>
              <a:rPr lang="en-US" dirty="0"/>
              <a:t>App Life Cycle - Running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288" t="5417" r="7620" b="35000"/>
          <a:stretch/>
        </p:blipFill>
        <p:spPr>
          <a:xfrm>
            <a:off x="1600201" y="1441428"/>
            <a:ext cx="10029825" cy="530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6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 Design Issues</a:t>
            </a:r>
            <a:br>
              <a:rPr lang="en-US" dirty="0"/>
            </a:br>
            <a:r>
              <a:rPr lang="en-US" dirty="0"/>
              <a:t>Other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Screen Design and Orientation:  Real estate is at a premium.  App interface must be designed with limited controls.  Interaction must be planned and controlled.  Orientation of screen can change and must be planned for.</a:t>
            </a:r>
          </a:p>
          <a:p>
            <a:r>
              <a:rPr lang="en-US" sz="3000" dirty="0"/>
              <a:t>Connectivity:  it may be lost or not available or slow.  App design has to plan for and handle these situations.</a:t>
            </a:r>
          </a:p>
          <a:p>
            <a:r>
              <a:rPr lang="en-US" sz="3000" dirty="0"/>
              <a:t>Battery: batteries can be drained. A device without power has no business value.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4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 Design Issues</a:t>
            </a:r>
            <a:br>
              <a:rPr lang="en-US" dirty="0"/>
            </a:br>
            <a:r>
              <a:rPr lang="en-US" dirty="0"/>
              <a:t>Other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Hardware: availability, speed, accuracy, situational problems.</a:t>
            </a:r>
          </a:p>
          <a:p>
            <a:r>
              <a:rPr lang="en-US" dirty="0"/>
              <a:t>Multitasking:  mobile platforms do not multitask like traditional computing platforms.  Only one application can be active at a time.  Apps may be interrupted by other apps (e.g. a phone call comes in).  Understanding and planning for app life cycle important. </a:t>
            </a:r>
          </a:p>
          <a:p>
            <a:r>
              <a:rPr lang="en-US" dirty="0"/>
              <a:t>Testing: Most development platforms include a simulator however testing must also be performed on the actual device.  This presents different challenges in Android and </a:t>
            </a:r>
            <a:r>
              <a:rPr lang="en-US" dirty="0" err="1"/>
              <a:t>iOS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3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Differences </a:t>
            </a:r>
            <a:r>
              <a:rPr lang="mr-IN" dirty="0"/>
              <a:t>–</a:t>
            </a:r>
            <a:r>
              <a:rPr lang="en-US" dirty="0"/>
              <a:t> Android and 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Android Buttons</a:t>
            </a:r>
          </a:p>
          <a:p>
            <a:pPr lvl="1"/>
            <a:r>
              <a:rPr lang="en-US" dirty="0"/>
              <a:t>Hardware buttons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Virtual buttons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Action Bar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iOS Hardware</a:t>
            </a:r>
          </a:p>
          <a:p>
            <a:pPr lvl="1"/>
            <a:r>
              <a:rPr lang="en-US" dirty="0"/>
              <a:t>Home Button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hardwarebutt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21" y="2717383"/>
            <a:ext cx="2397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 descr="virtualbutt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21" y="3490838"/>
            <a:ext cx="269748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 descr="actionb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21" y="4264293"/>
            <a:ext cx="1348739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518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7C74C45EA92046A480B26BE00D747D" ma:contentTypeVersion="14" ma:contentTypeDescription="Create a new document." ma:contentTypeScope="" ma:versionID="00244d185d74b685e8b3b5d91c8b9c61">
  <xsd:schema xmlns:xsd="http://www.w3.org/2001/XMLSchema" xmlns:xs="http://www.w3.org/2001/XMLSchema" xmlns:p="http://schemas.microsoft.com/office/2006/metadata/properties" xmlns:ns2="ff15961b-8c44-42ad-9e89-e4969e5aeb38" xmlns:ns3="a77f64c1-dbcd-4a4f-a427-38bea5c55eb1" targetNamespace="http://schemas.microsoft.com/office/2006/metadata/properties" ma:root="true" ma:fieldsID="9ee966202465f2ac6a682ba92b6cacfe" ns2:_="" ns3:_="">
    <xsd:import namespace="ff15961b-8c44-42ad-9e89-e4969e5aeb38"/>
    <xsd:import namespace="a77f64c1-dbcd-4a4f-a427-38bea5c55e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15961b-8c44-42ad-9e89-e4969e5aeb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7e98472c-f966-4aa8-ad60-5a98665d57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7f64c1-dbcd-4a4f-a427-38bea5c55eb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3359a98-e176-4f5e-9f76-42f2f83d0b2f}" ma:internalName="TaxCatchAll" ma:showField="CatchAllData" ma:web="a77f64c1-dbcd-4a4f-a427-38bea5c55e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f15961b-8c44-42ad-9e89-e4969e5aeb38">
      <Terms xmlns="http://schemas.microsoft.com/office/infopath/2007/PartnerControls"/>
    </lcf76f155ced4ddcb4097134ff3c332f>
    <TaxCatchAll xmlns="a77f64c1-dbcd-4a4f-a427-38bea5c55eb1" xsi:nil="true"/>
  </documentManagement>
</p:properties>
</file>

<file path=customXml/itemProps1.xml><?xml version="1.0" encoding="utf-8"?>
<ds:datastoreItem xmlns:ds="http://schemas.openxmlformats.org/officeDocument/2006/customXml" ds:itemID="{7B8DD149-99F4-4621-8DAE-2475A8A754D1}"/>
</file>

<file path=customXml/itemProps2.xml><?xml version="1.0" encoding="utf-8"?>
<ds:datastoreItem xmlns:ds="http://schemas.openxmlformats.org/officeDocument/2006/customXml" ds:itemID="{8F54FA4B-93E7-4C28-BF7C-6F6698555A51}"/>
</file>

<file path=customXml/itemProps3.xml><?xml version="1.0" encoding="utf-8"?>
<ds:datastoreItem xmlns:ds="http://schemas.openxmlformats.org/officeDocument/2006/customXml" ds:itemID="{08481661-32C5-4C17-85D1-6BFC1B3414AA}"/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29</TotalTime>
  <Words>423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Chapter 2: App Design Issues and Considerations</vt:lpstr>
      <vt:lpstr>Learning Objectives</vt:lpstr>
      <vt:lpstr>Design Issues</vt:lpstr>
      <vt:lpstr>Android  App Life Cycle</vt:lpstr>
      <vt:lpstr>iOS  App Life Cycle - Launch</vt:lpstr>
      <vt:lpstr>iOS  App Life Cycle - Running</vt:lpstr>
      <vt:lpstr>App Design Issues Other Issues</vt:lpstr>
      <vt:lpstr>App Design Issues Other Issues</vt:lpstr>
      <vt:lpstr>Device Differences – Android and iOS</vt:lpstr>
      <vt:lpstr>MyContactList: Contact Screen</vt:lpstr>
      <vt:lpstr>MyContactList: Contact List Screen</vt:lpstr>
      <vt:lpstr>MyContactList: Map Screen</vt:lpstr>
      <vt:lpstr>MyContactList: Settings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App Design Issues and Considerations</dc:title>
  <dc:creator>Jakob Iversen</dc:creator>
  <cp:lastModifiedBy>Rolfe Sassenfeld</cp:lastModifiedBy>
  <cp:revision>6</cp:revision>
  <dcterms:created xsi:type="dcterms:W3CDTF">2017-07-25T20:09:24Z</dcterms:created>
  <dcterms:modified xsi:type="dcterms:W3CDTF">2023-08-29T22:13:30Z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0x010100447C74C45EA92046A480B26BE00D747D</vt:lpwstr>
  </property>
</Properties>
</file>