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6" r:id="rId4"/>
    <p:sldId id="263" r:id="rId5"/>
    <p:sldId id="264" r:id="rId6"/>
    <p:sldId id="265" r:id="rId7"/>
    <p:sldId id="261" r:id="rId8"/>
    <p:sldId id="262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3"/>
    <p:restoredTop sz="94657"/>
  </p:normalViewPr>
  <p:slideViewPr>
    <p:cSldViewPr snapToGrid="0" snapToObjects="1">
      <p:cViewPr varScale="1">
        <p:scale>
          <a:sx n="46" d="100"/>
          <a:sy n="46" d="100"/>
        </p:scale>
        <p:origin x="57" y="3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0EE4-307D-E44D-A9EF-2063D8490A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F759C-141C-724E-BB55-961ACA341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5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1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2: App Design Issues and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 483/ET583 App Programming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946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Contact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nal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73" y="1303113"/>
            <a:ext cx="307724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Screen%20Shot%202017-01-18%20at%2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39" y="1303113"/>
            <a:ext cx="310012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7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Contact List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26" y="1269580"/>
            <a:ext cx="331075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"/>
          <a:stretch/>
        </p:blipFill>
        <p:spPr bwMode="auto">
          <a:xfrm>
            <a:off x="7162800" y="1269580"/>
            <a:ext cx="3085311" cy="54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Map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7" y="1138335"/>
            <a:ext cx="295720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"/>
          <a:stretch/>
        </p:blipFill>
        <p:spPr bwMode="auto">
          <a:xfrm>
            <a:off x="7212276" y="1138335"/>
            <a:ext cx="3093011" cy="55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1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Settings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 bwMode="auto">
          <a:xfrm>
            <a:off x="2553101" y="1472183"/>
            <a:ext cx="3003082" cy="53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/>
          <a:stretch/>
        </p:blipFill>
        <p:spPr bwMode="auto">
          <a:xfrm>
            <a:off x="7271084" y="1563623"/>
            <a:ext cx="2983832" cy="52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completing this chapter, students should be able to do the following:</a:t>
            </a:r>
          </a:p>
          <a:p>
            <a:pPr lvl="1"/>
            <a:r>
              <a:rPr lang="en-US" dirty="0"/>
              <a:t>Explain the phases of the Android and iOS life cycle.</a:t>
            </a:r>
          </a:p>
          <a:p>
            <a:pPr lvl="1"/>
            <a:r>
              <a:rPr lang="en-US" dirty="0"/>
              <a:t>Identify the major tasks that should be performed in different phases of the life cycle.</a:t>
            </a:r>
          </a:p>
          <a:p>
            <a:pPr lvl="1"/>
            <a:r>
              <a:rPr lang="en-US" dirty="0"/>
              <a:t>Identify the issues associated with designing for a very small screen that can change its orientation at any time.</a:t>
            </a:r>
          </a:p>
          <a:p>
            <a:pPr lvl="1"/>
            <a:r>
              <a:rPr lang="en-US" dirty="0"/>
              <a:t>Identify the issues associated with data connections that can be acquired and lost without notice due to changes in the user’s location and configuration of the device.</a:t>
            </a:r>
          </a:p>
          <a:p>
            <a:pPr lvl="1"/>
            <a:r>
              <a:rPr lang="en-US" dirty="0"/>
              <a:t>Explain why designing for battery life is important and identify good practices for ensuring that the app doesn’t unnecessarily drain the battery.</a:t>
            </a:r>
          </a:p>
          <a:p>
            <a:pPr lvl="1"/>
            <a:r>
              <a:rPr lang="en-US" dirty="0"/>
              <a:t>Identify the issues associated with using the hardware and sensors available on mobile devices.</a:t>
            </a:r>
          </a:p>
          <a:p>
            <a:pPr lvl="1"/>
            <a:r>
              <a:rPr lang="en-US" dirty="0"/>
              <a:t>Identify the differences in Android and iOS devices and the potential impact of those differences on an app.</a:t>
            </a:r>
          </a:p>
        </p:txBody>
      </p:sp>
    </p:spTree>
    <p:extLst>
      <p:ext uri="{BB962C8B-B14F-4D97-AF65-F5344CB8AC3E}">
        <p14:creationId xmlns:p14="http://schemas.microsoft.com/office/powerpoint/2010/main" val="6404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Design: App Life Cycle</a:t>
            </a:r>
          </a:p>
          <a:p>
            <a:r>
              <a:rPr lang="en-US" dirty="0"/>
              <a:t>Screen Size and Orientation Issues</a:t>
            </a:r>
          </a:p>
          <a:p>
            <a:r>
              <a:rPr lang="en-US" dirty="0"/>
              <a:t>Connectivity</a:t>
            </a:r>
          </a:p>
          <a:p>
            <a:r>
              <a:rPr lang="en-US" dirty="0"/>
              <a:t>Battery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Multitasking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37167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Android </a:t>
            </a:r>
            <a:br>
              <a:rPr lang="en-US" dirty="0"/>
            </a:br>
            <a:r>
              <a:rPr lang="en-US" dirty="0"/>
              <a:t>App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9" t="4117" r="7457" b="13527"/>
          <a:stretch/>
        </p:blipFill>
        <p:spPr>
          <a:xfrm>
            <a:off x="2543175" y="0"/>
            <a:ext cx="9648825" cy="68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</a:t>
            </a:r>
            <a:br>
              <a:rPr lang="en-US" dirty="0"/>
            </a:br>
            <a:r>
              <a:rPr lang="en-US" dirty="0"/>
              <a:t>App Life Cycle - Launch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24" r="57513" b="24999"/>
          <a:stretch/>
        </p:blipFill>
        <p:spPr>
          <a:xfrm>
            <a:off x="5443538" y="-141823"/>
            <a:ext cx="5529263" cy="70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</a:t>
            </a:r>
            <a:br>
              <a:rPr lang="en-US" dirty="0"/>
            </a:br>
            <a:r>
              <a:rPr lang="en-US" dirty="0"/>
              <a:t>App Life Cycle - Running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88" t="5417" r="7620" b="35000"/>
          <a:stretch/>
        </p:blipFill>
        <p:spPr>
          <a:xfrm>
            <a:off x="1600201" y="1441428"/>
            <a:ext cx="10029825" cy="53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Design Issues</a:t>
            </a:r>
            <a:br>
              <a:rPr lang="en-US" dirty="0"/>
            </a:br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Screen Design and Orientation:  Real estate is at a premium.  App interface must be designed with limited controls.  Interaction must be planned and controlled.  Orientation of screen can change and must be planned for.</a:t>
            </a:r>
          </a:p>
          <a:p>
            <a:r>
              <a:rPr lang="en-US" sz="3000" dirty="0"/>
              <a:t>Connectivity:  it may be lost or not available or slow.  App design has to plan for and handle these situations.</a:t>
            </a:r>
          </a:p>
          <a:p>
            <a:r>
              <a:rPr lang="en-US" sz="3000" dirty="0"/>
              <a:t>Battery: batteries can be drained. A device without power has no business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4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Design Issues</a:t>
            </a:r>
            <a:br>
              <a:rPr lang="en-US" dirty="0"/>
            </a:br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 availability, speed, accuracy, situational problems.</a:t>
            </a:r>
          </a:p>
          <a:p>
            <a:r>
              <a:rPr lang="en-US" dirty="0"/>
              <a:t>Multitasking:  mobile platforms do not multitask like traditional computing platforms.  Only one application can be active at a time.  Apps may be interrupted by other apps (e.g. a phone call comes in).  Understanding and planning for app life cycle important. </a:t>
            </a:r>
          </a:p>
          <a:p>
            <a:r>
              <a:rPr lang="en-US" dirty="0"/>
              <a:t>Testing: Most development platforms include a simulator however testing must also be performed on the actual device.  This presents different challenges in Android and </a:t>
            </a:r>
            <a:r>
              <a:rPr lang="en-US" dirty="0" err="1"/>
              <a:t>iOS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Differences </a:t>
            </a:r>
            <a:r>
              <a:rPr lang="mr-IN" dirty="0"/>
              <a:t>–</a:t>
            </a:r>
            <a:r>
              <a:rPr lang="en-US" dirty="0"/>
              <a:t> Android and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Buttons</a:t>
            </a:r>
          </a:p>
          <a:p>
            <a:pPr lvl="1"/>
            <a:r>
              <a:rPr lang="en-US" dirty="0"/>
              <a:t>Hardware buttons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Virtual buttons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Action Bar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iOS Hardware</a:t>
            </a:r>
          </a:p>
          <a:p>
            <a:pPr lvl="1"/>
            <a:r>
              <a:rPr lang="en-US" dirty="0"/>
              <a:t>Home Button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hardware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1" y="2717383"/>
            <a:ext cx="2397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virtualbutt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1" y="3490838"/>
            <a:ext cx="26974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 descr="action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1" y="4264293"/>
            <a:ext cx="1348739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1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</TotalTime>
  <Words>423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Chapter 2: App Design Issues and Considerations</vt:lpstr>
      <vt:lpstr>Learning Objectives</vt:lpstr>
      <vt:lpstr>Design Issues</vt:lpstr>
      <vt:lpstr>Android  App Life Cycle</vt:lpstr>
      <vt:lpstr>iOS  App Life Cycle - Launch</vt:lpstr>
      <vt:lpstr>iOS  App Life Cycle - Running</vt:lpstr>
      <vt:lpstr>App Design Issues Other Issues</vt:lpstr>
      <vt:lpstr>App Design Issues Other Issues</vt:lpstr>
      <vt:lpstr>Device Differences – Android and iOS</vt:lpstr>
      <vt:lpstr>MyContactList: Contact Screen</vt:lpstr>
      <vt:lpstr>MyContactList: Contact List Screen</vt:lpstr>
      <vt:lpstr>MyContactList: Map Screen</vt:lpstr>
      <vt:lpstr>MyContactList: Settings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App Design Issues and Considerations</dc:title>
  <dc:creator>Jakob Iversen</dc:creator>
  <cp:lastModifiedBy>Rolfe Sassenfeld</cp:lastModifiedBy>
  <cp:revision>6</cp:revision>
  <dcterms:created xsi:type="dcterms:W3CDTF">2017-07-25T20:09:24Z</dcterms:created>
  <dcterms:modified xsi:type="dcterms:W3CDTF">2023-08-29T22:13:30Z</dcterms:modified>
</cp:coreProperties>
</file>