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5" r:id="rId3"/>
    <p:sldId id="336" r:id="rId4"/>
    <p:sldId id="276" r:id="rId5"/>
    <p:sldId id="277" r:id="rId6"/>
    <p:sldId id="273" r:id="rId7"/>
    <p:sldId id="319" r:id="rId8"/>
    <p:sldId id="294" r:id="rId9"/>
    <p:sldId id="293" r:id="rId10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69722" autoAdjust="0"/>
  </p:normalViewPr>
  <p:slideViewPr>
    <p:cSldViewPr>
      <p:cViewPr varScale="1">
        <p:scale>
          <a:sx n="77" d="100"/>
          <a:sy n="77" d="100"/>
        </p:scale>
        <p:origin x="164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AB2F9-01E3-4C5F-9896-214A1351840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0853-EDDD-4411-B4DE-EFCA85EA8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98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1FBB5C37-60F8-440B-A239-CA21166E0D6B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FFBAA3B2-73FD-4309-8A88-A8F07B969D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ozC9lM4ltA" TargetMode="External"/><Relationship Id="rId2" Type="http://schemas.openxmlformats.org/officeDocument/2006/relationships/hyperlink" Target="http://www.youtube.com/watch?v=QoAOzMTLP5s&amp;feature=player_embedd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975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 583</a:t>
            </a:r>
            <a:br>
              <a:rPr lang="en-US" dirty="0" smtClean="0"/>
            </a:br>
            <a:r>
              <a:rPr lang="en-US" dirty="0" smtClean="0"/>
              <a:t>The Lean LaunchPad Approach</a:t>
            </a:r>
            <a:br>
              <a:rPr lang="en-US" dirty="0" smtClean="0"/>
            </a:br>
            <a:r>
              <a:rPr lang="en-US" dirty="0" smtClean="0"/>
              <a:t>to Business creation and 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05200"/>
            <a:ext cx="7772400" cy="1508760"/>
          </a:xfrm>
        </p:spPr>
        <p:txBody>
          <a:bodyPr>
            <a:normAutofit/>
          </a:bodyPr>
          <a:lstStyle/>
          <a:p>
            <a:r>
              <a:rPr lang="en-US" dirty="0" smtClean="0"/>
              <a:t>Dr. Rolfe J. Sassenfeld</a:t>
            </a:r>
          </a:p>
        </p:txBody>
      </p:sp>
    </p:spTree>
    <p:extLst>
      <p:ext uri="{BB962C8B-B14F-4D97-AF65-F5344CB8AC3E}">
        <p14:creationId xmlns:p14="http://schemas.microsoft.com/office/powerpoint/2010/main" val="237130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25963"/>
          </a:xfrm>
        </p:spPr>
        <p:txBody>
          <a:bodyPr/>
          <a:lstStyle/>
          <a:p>
            <a:r>
              <a:rPr lang="en-US" dirty="0" smtClean="0"/>
              <a:t>Entrepreneurship – More than an Idea</a:t>
            </a:r>
          </a:p>
          <a:p>
            <a:r>
              <a:rPr lang="en-US" dirty="0" smtClean="0"/>
              <a:t>Shark Tank what do they invest in?</a:t>
            </a:r>
          </a:p>
          <a:p>
            <a:r>
              <a:rPr lang="en-US" dirty="0" smtClean="0"/>
              <a:t>Idea vs Company</a:t>
            </a:r>
          </a:p>
          <a:p>
            <a:r>
              <a:rPr lang="en-US" dirty="0" smtClean="0"/>
              <a:t>What’s the difference?</a:t>
            </a:r>
          </a:p>
          <a:p>
            <a:r>
              <a:rPr lang="en-US" dirty="0" smtClean="0"/>
              <a:t>Executing on the idea and connecting with customers</a:t>
            </a:r>
          </a:p>
          <a:p>
            <a:r>
              <a:rPr lang="en-US" dirty="0" smtClean="0"/>
              <a:t>We are going to discuss and utilize an innovative tool for startups and business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Lean LaunchPad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What is the LLP?</a:t>
            </a:r>
          </a:p>
          <a:p>
            <a:r>
              <a:rPr lang="en-US" dirty="0" smtClean="0"/>
              <a:t>It is a methodology for discovery.</a:t>
            </a:r>
          </a:p>
          <a:p>
            <a:r>
              <a:rPr lang="en-US" dirty="0" smtClean="0"/>
              <a:t>What is new about LLP?</a:t>
            </a:r>
          </a:p>
          <a:p>
            <a:r>
              <a:rPr lang="en-US" dirty="0" smtClean="0"/>
              <a:t>It recognizes the differences between new product development within current businesses and that of a startup.</a:t>
            </a:r>
          </a:p>
          <a:p>
            <a:r>
              <a:rPr lang="en-US" dirty="0" smtClean="0"/>
              <a:t>An example would be a new company vs a new division within an existing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Plan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Typically what are persons with new business ideas told?</a:t>
            </a:r>
          </a:p>
          <a:p>
            <a:r>
              <a:rPr lang="en-US" dirty="0" smtClean="0"/>
              <a:t>Create a business plan.</a:t>
            </a:r>
          </a:p>
          <a:p>
            <a:r>
              <a:rPr lang="en-US" dirty="0" smtClean="0"/>
              <a:t>But what is in the business plan?</a:t>
            </a:r>
          </a:p>
          <a:p>
            <a:r>
              <a:rPr lang="en-US" dirty="0" smtClean="0"/>
              <a:t>A bunch of guesses some good, some way off.</a:t>
            </a:r>
          </a:p>
          <a:p>
            <a:r>
              <a:rPr lang="en-US" dirty="0" smtClean="0"/>
              <a:t>Once the business tries to startup, everyone sticks to the business plan. </a:t>
            </a:r>
          </a:p>
          <a:p>
            <a:r>
              <a:rPr lang="en-US" dirty="0" smtClean="0"/>
              <a:t>How many  business plans fit the actual execution?</a:t>
            </a:r>
          </a:p>
          <a:p>
            <a:r>
              <a:rPr lang="en-US" dirty="0" smtClean="0"/>
              <a:t>Few</a:t>
            </a:r>
          </a:p>
          <a:p>
            <a:r>
              <a:rPr lang="en-US" dirty="0" smtClean="0"/>
              <a:t>Whose fault?</a:t>
            </a:r>
          </a:p>
          <a:p>
            <a:r>
              <a:rPr lang="en-US" dirty="0"/>
              <a:t>P</a:t>
            </a:r>
            <a:r>
              <a:rPr lang="en-US" dirty="0" smtClean="0"/>
              <a:t>lan or the people?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in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typical business plan is doomed because it isn’t flexible or based in observed fact.</a:t>
            </a:r>
          </a:p>
          <a:p>
            <a:r>
              <a:rPr lang="en-US" dirty="0" smtClean="0"/>
              <a:t>This is the big idea about the LLP</a:t>
            </a:r>
          </a:p>
          <a:p>
            <a:r>
              <a:rPr lang="en-US" dirty="0" smtClean="0"/>
              <a:t>Have a Business Model </a:t>
            </a:r>
            <a:r>
              <a:rPr lang="en-US" i="1" dirty="0" smtClean="0">
                <a:solidFill>
                  <a:srgbClr val="00B050"/>
                </a:solidFill>
              </a:rPr>
              <a:t>Canvas</a:t>
            </a:r>
            <a:r>
              <a:rPr lang="en-US" dirty="0" smtClean="0"/>
              <a:t> that can be changes and layered.</a:t>
            </a:r>
          </a:p>
          <a:p>
            <a:r>
              <a:rPr lang="en-US" dirty="0" smtClean="0"/>
              <a:t>This is the methodology of the LLP – Business Plan discovery.</a:t>
            </a:r>
          </a:p>
        </p:txBody>
      </p:sp>
    </p:spTree>
    <p:extLst>
      <p:ext uri="{BB962C8B-B14F-4D97-AF65-F5344CB8AC3E}">
        <p14:creationId xmlns:p14="http://schemas.microsoft.com/office/powerpoint/2010/main" val="341669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the </a:t>
            </a:r>
            <a:br>
              <a:rPr lang="en-US" dirty="0" smtClean="0"/>
            </a:br>
            <a:r>
              <a:rPr lang="en-US" dirty="0" smtClean="0"/>
              <a:t>Business Model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Business Model Canvas Explained (2 minutes)</a:t>
            </a:r>
          </a:p>
          <a:p>
            <a:r>
              <a:rPr lang="en-US" dirty="0" smtClean="0">
                <a:hlinkClick r:id="rId2"/>
              </a:rPr>
              <a:t>http://www.youtube.com/watch?v=QoAOzMTLP5s&amp;feature=player_embedded</a:t>
            </a:r>
            <a:endParaRPr lang="en-US" dirty="0" smtClean="0"/>
          </a:p>
          <a:p>
            <a:r>
              <a:rPr lang="en-US" dirty="0" smtClean="0"/>
              <a:t>How to innovate your business plan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(3 minutes)</a:t>
            </a:r>
          </a:p>
          <a:p>
            <a:r>
              <a:rPr lang="en-US" dirty="0" smtClean="0">
                <a:hlinkClick r:id="rId3"/>
              </a:rPr>
              <a:t>http://www.youtube.com/watch?v=hozC9lM4ltA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 in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Using this approach your actual business plan will have much better odds of success since it’s design has been challenged, tested, refined, and verified before execution.</a:t>
            </a:r>
          </a:p>
          <a:p>
            <a:r>
              <a:rPr lang="en-US" dirty="0" smtClean="0"/>
              <a:t>Changes will still take place, the process doesn’t become static until it has been optimized and utilized.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71475"/>
            <a:ext cx="91249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1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2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308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</vt:lpstr>
      <vt:lpstr>Office Theme</vt:lpstr>
      <vt:lpstr>ET 583 The Lean LaunchPad Approach to Business creation and Entrepreneurship</vt:lpstr>
      <vt:lpstr>Intro</vt:lpstr>
      <vt:lpstr>The Lean LaunchPad</vt:lpstr>
      <vt:lpstr>The business Plan Approach</vt:lpstr>
      <vt:lpstr>Flexibility in Design</vt:lpstr>
      <vt:lpstr>Introduction to the  Business Model Canvas</vt:lpstr>
      <vt:lpstr>Flexibility in Design</vt:lpstr>
      <vt:lpstr>PowerPoint Presentation</vt:lpstr>
      <vt:lpstr>PowerPoint Presentation</vt:lpstr>
    </vt:vector>
  </TitlesOfParts>
  <Company>NMSU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Communications</dc:creator>
  <cp:lastModifiedBy>Rolfe Sassenfeld</cp:lastModifiedBy>
  <cp:revision>174</cp:revision>
  <cp:lastPrinted>2014-02-24T22:24:23Z</cp:lastPrinted>
  <dcterms:created xsi:type="dcterms:W3CDTF">2005-06-21T17:57:20Z</dcterms:created>
  <dcterms:modified xsi:type="dcterms:W3CDTF">2020-09-01T20:04:10Z</dcterms:modified>
</cp:coreProperties>
</file>