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2" r:id="rId2"/>
    <p:sldId id="321" r:id="rId3"/>
    <p:sldId id="304" r:id="rId4"/>
    <p:sldId id="320" r:id="rId5"/>
    <p:sldId id="305" r:id="rId6"/>
    <p:sldId id="302" r:id="rId7"/>
    <p:sldId id="298" r:id="rId8"/>
    <p:sldId id="297" r:id="rId9"/>
    <p:sldId id="308" r:id="rId10"/>
    <p:sldId id="299" r:id="rId11"/>
    <p:sldId id="300" r:id="rId12"/>
    <p:sldId id="301" r:id="rId13"/>
    <p:sldId id="307" r:id="rId14"/>
  </p:sldIdLst>
  <p:sldSz cx="9144000" cy="6858000" type="screen4x3"/>
  <p:notesSz cx="7077075" cy="9363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69722" autoAdjust="0"/>
  </p:normalViewPr>
  <p:slideViewPr>
    <p:cSldViewPr>
      <p:cViewPr varScale="1">
        <p:scale>
          <a:sx n="77" d="100"/>
          <a:sy n="77" d="100"/>
        </p:scale>
        <p:origin x="16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AB2F9-01E3-4C5F-9896-214A1351840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80853-EDDD-4411-B4DE-EFCA85EA8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98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1FBB5C37-60F8-440B-A239-CA21166E0D6B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FFBAA3B2-73FD-4309-8A88-A8F07B969D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4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6d0E3ydoN8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975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ET 583</a:t>
            </a:r>
            <a:br>
              <a:rPr lang="en-US" dirty="0" smtClean="0"/>
            </a:br>
            <a:r>
              <a:rPr lang="en-US" dirty="0" smtClean="0"/>
              <a:t>The Lean LaunchPad Approach</a:t>
            </a:r>
            <a:br>
              <a:rPr lang="en-US" dirty="0" smtClean="0"/>
            </a:br>
            <a:r>
              <a:rPr lang="en-US" dirty="0" smtClean="0"/>
              <a:t>to Business creation and Entrepreneurship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05200"/>
            <a:ext cx="7772400" cy="1508760"/>
          </a:xfrm>
        </p:spPr>
        <p:txBody>
          <a:bodyPr>
            <a:normAutofit/>
          </a:bodyPr>
          <a:lstStyle/>
          <a:p>
            <a:r>
              <a:rPr lang="en-US" dirty="0" smtClean="0"/>
              <a:t>Dr. Rolfe J. Sassenfeld</a:t>
            </a:r>
          </a:p>
        </p:txBody>
      </p:sp>
    </p:spTree>
    <p:extLst>
      <p:ext uri="{BB962C8B-B14F-4D97-AF65-F5344CB8AC3E}">
        <p14:creationId xmlns:p14="http://schemas.microsoft.com/office/powerpoint/2010/main" val="237130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 descr="http://steveblank.files.wordpress.com/2013/12/tide-pool-cust-week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" y="5861"/>
            <a:ext cx="9120554" cy="719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5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http://steveblank.files.wordpress.com/2013/12/tide-pool-value-prop-week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0"/>
            <a:ext cx="9553575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 descr="http://www.peterjthomson.com/wp-content/uploads/2013/11/Value-Proposition-Canvas-Example-I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" y="-2931"/>
            <a:ext cx="9138138" cy="685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1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 Mistakes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114300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Below is a list of common student errors within the LLP course regarding their understanding of the value proposition 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Most </a:t>
            </a:r>
            <a:r>
              <a:rPr lang="en-US" sz="1800" dirty="0"/>
              <a:t>teams start with a Value Proposition equal to the feature set.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Confusing </a:t>
            </a:r>
            <a:r>
              <a:rPr lang="en-US" sz="1800" dirty="0"/>
              <a:t>product features with pains and gains.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Forgetting to </a:t>
            </a:r>
            <a:r>
              <a:rPr lang="en-US" sz="1800" dirty="0"/>
              <a:t>understand what pains their Value Propositions are </a:t>
            </a:r>
            <a:r>
              <a:rPr lang="en-US" sz="1800" dirty="0" smtClean="0"/>
              <a:t>solving</a:t>
            </a:r>
            <a:r>
              <a:rPr lang="en-US" sz="1800" dirty="0"/>
              <a:t>, what gains they are creating: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Not </a:t>
            </a:r>
            <a:r>
              <a:rPr lang="en-US" sz="1800" dirty="0"/>
              <a:t>articulating pain-killers, gain creators, and their idea of what their MVP </a:t>
            </a:r>
            <a:br>
              <a:rPr lang="en-US" sz="1800" dirty="0"/>
            </a:br>
            <a:r>
              <a:rPr lang="en-US" sz="1800" dirty="0"/>
              <a:t>should be.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What </a:t>
            </a:r>
            <a:r>
              <a:rPr lang="en-US" sz="1800" dirty="0"/>
              <a:t>is the MVP required to prove the validity of their Value Proposition hypotheses?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Not enough customer calls.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hypothesis testing, just demos or product pitches to potential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Did not articulate experiments to test their hypotheses.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Did not articulate pass/fail tests for each hypothesis.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Vague data from the calls.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Little </a:t>
            </a:r>
            <a:r>
              <a:rPr lang="en-US" sz="1800" dirty="0"/>
              <a:t>to no insight derived from the data. </a:t>
            </a:r>
          </a:p>
        </p:txBody>
      </p:sp>
    </p:spTree>
    <p:extLst>
      <p:ext uri="{BB962C8B-B14F-4D97-AF65-F5344CB8AC3E}">
        <p14:creationId xmlns:p14="http://schemas.microsoft.com/office/powerpoint/2010/main" val="61663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1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Today we will focus on the first two steps in the business model canvas.</a:t>
            </a:r>
          </a:p>
          <a:p>
            <a:pPr lvl="1"/>
            <a:r>
              <a:rPr lang="en-US" dirty="0" smtClean="0"/>
              <a:t>The value Proposition</a:t>
            </a:r>
          </a:p>
          <a:p>
            <a:pPr lvl="1"/>
            <a:r>
              <a:rPr lang="en-US" dirty="0" smtClean="0"/>
              <a:t>Customer Discovery</a:t>
            </a:r>
            <a:endParaRPr lang="en-US" dirty="0"/>
          </a:p>
          <a:p>
            <a:r>
              <a:rPr lang="en-US" dirty="0" smtClean="0"/>
              <a:t>Let’s look more in depth at the first aspect of the canvas, and that is the VP.</a:t>
            </a:r>
          </a:p>
          <a:p>
            <a:r>
              <a:rPr lang="en-US" dirty="0" smtClean="0"/>
              <a:t>Let’s look at some possible VP and discuss the differences.</a:t>
            </a:r>
          </a:p>
        </p:txBody>
      </p:sp>
    </p:spTree>
    <p:extLst>
      <p:ext uri="{BB962C8B-B14F-4D97-AF65-F5344CB8AC3E}">
        <p14:creationId xmlns:p14="http://schemas.microsoft.com/office/powerpoint/2010/main" val="233730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HanderPants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the difference between innovation for innovations sake (novelty) and actual value?</a:t>
            </a:r>
            <a:endParaRPr lang="en-US" dirty="0"/>
          </a:p>
        </p:txBody>
      </p:sp>
      <p:pic>
        <p:nvPicPr>
          <p:cNvPr id="21506" name="Picture 2" descr="http://www.funslurp.com/images/handerpant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01015" y="1176322"/>
            <a:ext cx="3161862" cy="322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93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Steve Blank introduces the idea of a value proposition. (3 minutes)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www.youtube.com/watch?v=6d0E3ydoN8s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9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 descr="http://steveblank.files.wordpress.com/2012/08/value-prop-components-e13454179998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9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Minimal Value Proposition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72288"/>
            <a:ext cx="3990975" cy="416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6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4572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3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729185"/>
              </p:ext>
            </p:extLst>
          </p:nvPr>
        </p:nvGraphicFramePr>
        <p:xfrm>
          <a:off x="2930" y="0"/>
          <a:ext cx="9141069" cy="6476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Acrobat Document" r:id="rId3" imgW="23050336" imgH="16329600" progId="AcroExch.Document.7">
                  <p:embed/>
                </p:oleObj>
              </mc:Choice>
              <mc:Fallback>
                <p:oleObj name="Acrobat Document" r:id="rId3" imgW="23050336" imgH="163296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0" y="0"/>
                        <a:ext cx="9141069" cy="6476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89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2850</TotalTime>
  <Words>180</Words>
  <Application>Microsoft Office PowerPoint</Application>
  <PresentationFormat>On-screen Show (4:3)</PresentationFormat>
  <Paragraphs>33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</vt:lpstr>
      <vt:lpstr>Office Theme</vt:lpstr>
      <vt:lpstr>Acrobat Document</vt:lpstr>
      <vt:lpstr>ET 583 The Lean LaunchPad Approach to Business creation and Entrepreneurship</vt:lpstr>
      <vt:lpstr>PowerPoint Presentation</vt:lpstr>
      <vt:lpstr>Value Proposition.</vt:lpstr>
      <vt:lpstr>Value Proposition.</vt:lpstr>
      <vt:lpstr>Value Proposition</vt:lpstr>
      <vt:lpstr>PowerPoint Presentation</vt:lpstr>
      <vt:lpstr>The Minimal Value Proposition</vt:lpstr>
      <vt:lpstr>Your Customer</vt:lpstr>
      <vt:lpstr>PowerPoint Presentation</vt:lpstr>
      <vt:lpstr>PowerPoint Presentation</vt:lpstr>
      <vt:lpstr>PowerPoint Presentation</vt:lpstr>
      <vt:lpstr>PowerPoint Presentation</vt:lpstr>
      <vt:lpstr>Value Proposition Mistakes</vt:lpstr>
    </vt:vector>
  </TitlesOfParts>
  <Company>NMSU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University Communications</dc:creator>
  <cp:lastModifiedBy>Rolfe Sassenfeld</cp:lastModifiedBy>
  <cp:revision>177</cp:revision>
  <cp:lastPrinted>2014-02-24T22:24:23Z</cp:lastPrinted>
  <dcterms:created xsi:type="dcterms:W3CDTF">2005-06-21T17:57:20Z</dcterms:created>
  <dcterms:modified xsi:type="dcterms:W3CDTF">2020-09-01T21:06:04Z</dcterms:modified>
</cp:coreProperties>
</file>