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4" autoAdjust="0"/>
  </p:normalViewPr>
  <p:slideViewPr>
    <p:cSldViewPr snapToGrid="0" snapToObjects="1">
      <p:cViewPr varScale="1">
        <p:scale>
          <a:sx n="184" d="100"/>
          <a:sy n="184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6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38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6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9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0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2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95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71D3-A9CE-E64E-8675-16018B4911FA}" type="datetimeFigureOut">
              <a:rPr lang="en-US" smtClean="0"/>
              <a:t>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F93-AF72-2144-B896-633C05CD8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2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25826" y="87412"/>
            <a:ext cx="7418852" cy="6615048"/>
            <a:chOff x="1225826" y="99387"/>
            <a:chExt cx="7418852" cy="6615048"/>
          </a:xfrm>
        </p:grpSpPr>
        <p:grpSp>
          <p:nvGrpSpPr>
            <p:cNvPr id="23" name="Group 22"/>
            <p:cNvGrpSpPr/>
            <p:nvPr/>
          </p:nvGrpSpPr>
          <p:grpSpPr>
            <a:xfrm>
              <a:off x="1225826" y="99387"/>
              <a:ext cx="7418852" cy="6615048"/>
              <a:chOff x="1225826" y="99387"/>
              <a:chExt cx="7418852" cy="661504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58952" y="4273098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258952" y="4043823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617269" y="3097925"/>
                <a:ext cx="1080000" cy="1080000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457655" y="2559300"/>
                <a:ext cx="1080000" cy="1080000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14239" y="4229273"/>
                <a:ext cx="1080000" cy="1080000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763401" y="2156619"/>
                <a:ext cx="3072117" cy="3281289"/>
              </a:xfrm>
              <a:prstGeom prst="roundRect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  <a:prstDash val="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856813" y="3518324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RStudio Server</a:t>
                </a:r>
                <a:endParaRPr lang="en-AU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5400000">
                <a:off x="5989374" y="3658764"/>
                <a:ext cx="32812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/>
                  <a:t>Oshinko Apache Spark Cluster</a:t>
                </a:r>
                <a:endParaRPr lang="en-AU" sz="12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198114" y="2156619"/>
                <a:ext cx="2231770" cy="3281289"/>
              </a:xfrm>
              <a:prstGeom prst="roundRect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  <a:prstDash val="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48067" y="3175410"/>
                <a:ext cx="591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 smtClean="0"/>
                  <a:t>rstudio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67657" y="2699648"/>
                <a:ext cx="6445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 smtClean="0"/>
                  <a:t>spark-ui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22061" y="4354918"/>
                <a:ext cx="6507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 smtClean="0"/>
                  <a:t>spark-m</a:t>
                </a:r>
              </a:p>
            </p:txBody>
          </p:sp>
          <p:cxnSp>
            <p:nvCxnSpPr>
              <p:cNvPr id="15" name="Straight Arrow Connector 14"/>
              <p:cNvCxnSpPr>
                <a:stCxn id="5" idx="4"/>
                <a:endCxn id="6" idx="0"/>
              </p:cNvCxnSpPr>
              <p:nvPr/>
            </p:nvCxnSpPr>
            <p:spPr>
              <a:xfrm flipH="1">
                <a:off x="5454239" y="3639300"/>
                <a:ext cx="543416" cy="589973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662988" y="3639300"/>
                <a:ext cx="1251251" cy="907984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892974" y="3992361"/>
                <a:ext cx="1229088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/>
                  <a:t>spark://172.</a:t>
                </a:r>
                <a:r>
                  <a:rPr lang="en-AU" sz="800" dirty="0" smtClean="0"/>
                  <a:t>x.y.z:7077</a:t>
                </a:r>
                <a:endParaRPr lang="en-AU" sz="800" dirty="0" smtClean="0"/>
              </a:p>
            </p:txBody>
          </p:sp>
          <p:cxnSp>
            <p:nvCxnSpPr>
              <p:cNvPr id="20" name="Straight Arrow Connector 19"/>
              <p:cNvCxnSpPr>
                <a:stCxn id="4" idx="0"/>
              </p:cNvCxnSpPr>
              <p:nvPr/>
            </p:nvCxnSpPr>
            <p:spPr>
              <a:xfrm flipV="1">
                <a:off x="3157269" y="1274659"/>
                <a:ext cx="1106969" cy="1823266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5" idx="0"/>
              </p:cNvCxnSpPr>
              <p:nvPr/>
            </p:nvCxnSpPr>
            <p:spPr>
              <a:xfrm flipH="1" flipV="1">
                <a:off x="4752359" y="1274659"/>
                <a:ext cx="1245296" cy="1284641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1523715" y="1834393"/>
                <a:ext cx="6701020" cy="4040761"/>
              </a:xfrm>
              <a:prstGeom prst="roundRect">
                <a:avLst/>
              </a:prstGeom>
              <a:noFill/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 flipH="1">
                <a:off x="530940" y="3570344"/>
                <a:ext cx="23606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 smtClean="0"/>
                  <a:t>OpenShift</a:t>
                </a:r>
                <a:endParaRPr lang="en-AU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23715" y="1452415"/>
                <a:ext cx="1414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Work Station</a:t>
                </a:r>
                <a:endParaRPr lang="en-AU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47570" y="1209792"/>
                <a:ext cx="2022122" cy="2308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 smtClean="0"/>
                  <a:t>http://rstudio-mlops.127.0.0.1.</a:t>
                </a:r>
                <a:r>
                  <a:rPr lang="de-DE" sz="900" dirty="0" smtClean="0"/>
                  <a:t>nip.io</a:t>
                </a:r>
                <a:endParaRPr lang="en-AU" sz="9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1043" y="1203415"/>
                <a:ext cx="2300630" cy="2308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de-DE" sz="900" dirty="0" smtClean="0"/>
                  <a:t>http://spark-ui</a:t>
                </a:r>
                <a:r>
                  <a:rPr lang="de-DE" sz="900" dirty="0" smtClean="0"/>
                  <a:t>-route-mlops</a:t>
                </a:r>
                <a:r>
                  <a:rPr lang="de-DE" sz="900" dirty="0" smtClean="0"/>
                  <a:t>.127.0.0.1.</a:t>
                </a:r>
                <a:r>
                  <a:rPr lang="de-DE" sz="900" dirty="0" smtClean="0"/>
                  <a:t>nip.io</a:t>
                </a:r>
                <a:endParaRPr lang="en-AU" sz="900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225826" y="750957"/>
                <a:ext cx="7418852" cy="5963478"/>
              </a:xfrm>
              <a:prstGeom prst="roundRect">
                <a:avLst/>
              </a:prstGeom>
              <a:noFill/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3127058" y="4177925"/>
                <a:ext cx="815469" cy="2006423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alphaModFix amt="58000"/>
              </a:blip>
              <a:stretch>
                <a:fillRect/>
              </a:stretch>
            </p:blipFill>
            <p:spPr>
              <a:xfrm>
                <a:off x="3942527" y="5974521"/>
                <a:ext cx="660951" cy="660951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789437" y="6248139"/>
                <a:ext cx="1104095" cy="2308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 smtClean="0"/>
                  <a:t>rstudiovolume</a:t>
                </a:r>
                <a:endParaRPr lang="en-AU" sz="900" dirty="0"/>
              </a:p>
            </p:txBody>
          </p:sp>
          <p:pic>
            <p:nvPicPr>
              <p:cNvPr id="31" name="Picture 30" descr="actor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1398" y="99387"/>
                <a:ext cx="672841" cy="1104028"/>
              </a:xfrm>
              <a:prstGeom prst="rect">
                <a:avLst/>
              </a:prstGeom>
            </p:spPr>
          </p:pic>
          <p:sp>
            <p:nvSpPr>
              <p:cNvPr id="32" name="Oval 31"/>
              <p:cNvSpPr/>
              <p:nvPr/>
            </p:nvSpPr>
            <p:spPr>
              <a:xfrm>
                <a:off x="6258952" y="3796515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480807" y="4014191"/>
                <a:ext cx="6463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 smtClean="0"/>
                  <a:t>spark-w</a:t>
                </a:r>
              </a:p>
            </p:txBody>
          </p:sp>
          <p:cxnSp>
            <p:nvCxnSpPr>
              <p:cNvPr id="44" name="Straight Arrow Connector 43"/>
              <p:cNvCxnSpPr>
                <a:stCxn id="32" idx="2"/>
                <a:endCxn id="6" idx="6"/>
              </p:cNvCxnSpPr>
              <p:nvPr/>
            </p:nvCxnSpPr>
            <p:spPr>
              <a:xfrm flipH="1">
                <a:off x="5994239" y="4336515"/>
                <a:ext cx="264713" cy="432758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32"/>
            <p:cNvSpPr/>
            <p:nvPr/>
          </p:nvSpPr>
          <p:spPr>
            <a:xfrm>
              <a:off x="1882360" y="1986794"/>
              <a:ext cx="6128647" cy="3701520"/>
            </a:xfrm>
            <a:prstGeom prst="roundRect">
              <a:avLst/>
            </a:prstGeom>
            <a:noFill/>
            <a:ln w="28575" cmpd="sng">
              <a:solidFill>
                <a:srgbClr val="40404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 rot="16200000" flipH="1">
              <a:off x="858640" y="3572714"/>
              <a:ext cx="236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 smtClean="0"/>
                <a:t> </a:t>
              </a:r>
              <a:r>
                <a:rPr lang="en-AU" sz="1400" dirty="0" smtClean="0"/>
                <a:t>mlops</a:t>
              </a:r>
              <a:r>
                <a:rPr lang="en-AU" sz="1600" dirty="0" smtClean="0"/>
                <a:t> Project</a:t>
              </a:r>
              <a:endParaRPr lang="en-AU" sz="16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81681" y="4616528"/>
            <a:ext cx="11608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/home/guest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0984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62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Picozzi</dc:creator>
  <cp:lastModifiedBy>Stefano Picozzi</cp:lastModifiedBy>
  <cp:revision>33</cp:revision>
  <dcterms:created xsi:type="dcterms:W3CDTF">2016-12-05T22:08:06Z</dcterms:created>
  <dcterms:modified xsi:type="dcterms:W3CDTF">2017-09-02T01:36:37Z</dcterms:modified>
</cp:coreProperties>
</file>