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0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29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5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16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48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03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0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62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21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69EC-D957-4AE9-A44B-C6F573929FFF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3A2E-B8C1-487F-BA45-BFF4CDDD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11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A QUI ESTOY ADORANDOTE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2" y="338018"/>
            <a:ext cx="11840572" cy="6281145"/>
          </a:xfrm>
        </p:spPr>
        <p:txBody>
          <a:bodyPr>
            <a:noAutofit/>
          </a:bodyPr>
          <a:lstStyle/>
          <a:p>
            <a:r>
              <a:rPr lang="es-MX" sz="7200" dirty="0"/>
              <a:t>Toma la ofrenda que traigo de rodillas ante ti, yo declaro eres mi </a:t>
            </a:r>
            <a:r>
              <a:rPr lang="es-MX" sz="7200" dirty="0" smtClean="0"/>
              <a:t>Dios, Mi </a:t>
            </a:r>
            <a:r>
              <a:rPr lang="es-MX" sz="7200" dirty="0"/>
              <a:t>vida nada es sin ti toma mi mano y guíame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 err="1"/>
              <a:t>Sustentame</a:t>
            </a:r>
            <a:r>
              <a:rPr lang="es-MX" sz="7200" dirty="0"/>
              <a:t> con tu amor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hoy te adorare</a:t>
            </a:r>
          </a:p>
        </p:txBody>
      </p:sp>
    </p:spTree>
    <p:extLst>
      <p:ext uri="{BB962C8B-B14F-4D97-AF65-F5344CB8AC3E}">
        <p14:creationId xmlns:p14="http://schemas.microsoft.com/office/powerpoint/2010/main" val="14932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28836"/>
            <a:ext cx="11840571" cy="6444919"/>
          </a:xfrm>
        </p:spPr>
        <p:txBody>
          <a:bodyPr>
            <a:normAutofit/>
          </a:bodyPr>
          <a:lstStyle/>
          <a:p>
            <a:r>
              <a:rPr lang="es-MX" sz="8000" dirty="0"/>
              <a:t>Aquí estoy adorándote con lo que soy te adorare en espíritu y verdad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Alzo mis manos adorándote</a:t>
            </a:r>
          </a:p>
        </p:txBody>
      </p:sp>
    </p:spTree>
    <p:extLst>
      <p:ext uri="{BB962C8B-B14F-4D97-AF65-F5344CB8AC3E}">
        <p14:creationId xmlns:p14="http://schemas.microsoft.com/office/powerpoint/2010/main" val="34389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83427"/>
            <a:ext cx="11895161" cy="6417623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</a:t>
            </a:r>
            <a:r>
              <a:rPr lang="es-MX" sz="9600" dirty="0"/>
              <a:t>Voy adorarte a ti por siempre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Voy </a:t>
            </a:r>
            <a:r>
              <a:rPr lang="es-MX" sz="9600"/>
              <a:t>adorarte </a:t>
            </a:r>
            <a:r>
              <a:rPr lang="es-MX" sz="9600" smtClean="0"/>
              <a:t>a ti</a:t>
            </a:r>
            <a:r>
              <a:rPr lang="es-MX" sz="9600" dirty="0" smtClean="0"/>
              <a:t>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0182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A QUI ESTOY ADORANDOTE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 ESTOY ADORANDOTE</dc:title>
  <dc:creator>quetzalli villegas</dc:creator>
  <cp:lastModifiedBy>quetzalli villegas</cp:lastModifiedBy>
  <cp:revision>2</cp:revision>
  <dcterms:created xsi:type="dcterms:W3CDTF">2021-05-25T23:43:22Z</dcterms:created>
  <dcterms:modified xsi:type="dcterms:W3CDTF">2021-05-29T00:27:08Z</dcterms:modified>
</cp:coreProperties>
</file>