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1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55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24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69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9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4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74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7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C4F9-F535-466C-A29E-E2428414C5BF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6E0B-6538-4C2E-9F7B-5075CDDF0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5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 TUS PIES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310722"/>
            <a:ext cx="11895161" cy="6335737"/>
          </a:xfrm>
        </p:spPr>
        <p:txBody>
          <a:bodyPr>
            <a:normAutofit/>
          </a:bodyPr>
          <a:lstStyle/>
          <a:p>
            <a:r>
              <a:rPr lang="es-MX" sz="7200" dirty="0" smtClean="0"/>
              <a:t>//A </a:t>
            </a:r>
            <a:r>
              <a:rPr lang="es-MX" sz="7200" dirty="0"/>
              <a:t>tus pies Señor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Yo quiero estar, yo quiero estar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Háblame de </a:t>
            </a:r>
            <a:r>
              <a:rPr lang="es-MX" sz="7200" dirty="0" smtClean="0"/>
              <a:t>ti, De </a:t>
            </a:r>
            <a:r>
              <a:rPr lang="es-MX" sz="7200" dirty="0"/>
              <a:t>tu verdad, me das </a:t>
            </a:r>
            <a:r>
              <a:rPr lang="es-MX" sz="7200" dirty="0" smtClean="0"/>
              <a:t>libertad, Haz </a:t>
            </a:r>
            <a:r>
              <a:rPr lang="es-MX" sz="7200" dirty="0"/>
              <a:t>todo lo que tengas que hacer en mí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Transforma mi </a:t>
            </a:r>
            <a:r>
              <a:rPr lang="es-MX" sz="7200" dirty="0" smtClean="0"/>
              <a:t>ser//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19781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56132"/>
            <a:ext cx="11881513" cy="6349383"/>
          </a:xfrm>
        </p:spPr>
        <p:txBody>
          <a:bodyPr>
            <a:noAutofit/>
          </a:bodyPr>
          <a:lstStyle/>
          <a:p>
            <a:r>
              <a:rPr lang="es-MX" sz="8200" dirty="0" smtClean="0"/>
              <a:t>//Te </a:t>
            </a:r>
            <a:r>
              <a:rPr lang="es-MX" sz="8200" dirty="0"/>
              <a:t>daré lo mejor, eres mi </a:t>
            </a:r>
            <a:r>
              <a:rPr lang="es-MX" sz="8200" dirty="0" smtClean="0"/>
              <a:t>salvador, Rey </a:t>
            </a:r>
            <a:r>
              <a:rPr lang="es-MX" sz="8200" dirty="0"/>
              <a:t>de mi vida</a:t>
            </a:r>
            <a:r>
              <a:rPr lang="es-MX" sz="8200" dirty="0" smtClean="0"/>
              <a:t/>
            </a:r>
            <a:br>
              <a:rPr lang="es-MX" sz="8200" dirty="0" smtClean="0"/>
            </a:br>
            <a:r>
              <a:rPr lang="es-MX" sz="8200" dirty="0"/>
              <a:t>Yo estaré a tus pies, siempre te serviré</a:t>
            </a:r>
            <a:r>
              <a:rPr lang="es-MX" sz="8200" dirty="0" smtClean="0"/>
              <a:t/>
            </a:r>
            <a:br>
              <a:rPr lang="es-MX" sz="8200" dirty="0" smtClean="0"/>
            </a:br>
            <a:r>
              <a:rPr lang="es-MX" sz="8200" dirty="0"/>
              <a:t>Todos mis </a:t>
            </a:r>
            <a:r>
              <a:rPr lang="es-MX" sz="8200" dirty="0" smtClean="0"/>
              <a:t>días//</a:t>
            </a:r>
            <a:endParaRPr lang="es-MX" sz="8200" dirty="0"/>
          </a:p>
        </p:txBody>
      </p:sp>
    </p:spTree>
    <p:extLst>
      <p:ext uri="{BB962C8B-B14F-4D97-AF65-F5344CB8AC3E}">
        <p14:creationId xmlns:p14="http://schemas.microsoft.com/office/powerpoint/2010/main" val="3603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8" y="256132"/>
            <a:ext cx="11908809" cy="6349384"/>
          </a:xfrm>
        </p:spPr>
        <p:txBody>
          <a:bodyPr>
            <a:normAutofit/>
          </a:bodyPr>
          <a:lstStyle/>
          <a:p>
            <a:r>
              <a:rPr lang="es-MX" sz="5400" dirty="0"/>
              <a:t>Quién como tú, mi Señor, mi salvador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Quién como tú, mi Señor, mi salvador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Quién como tú, mi Señor, mi salvador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Quién como tú, mi Señor, mi salvador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Quién como tú, mi Señor, mi salvador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Quién como tú,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266544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A TUS PIES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TUS PIES</dc:title>
  <dc:creator>quetzalli villegas</dc:creator>
  <cp:lastModifiedBy>quetzalli villegas</cp:lastModifiedBy>
  <cp:revision>1</cp:revision>
  <dcterms:created xsi:type="dcterms:W3CDTF">2021-05-25T23:49:44Z</dcterms:created>
  <dcterms:modified xsi:type="dcterms:W3CDTF">2021-05-25T23:49:54Z</dcterms:modified>
</cp:coreProperties>
</file>