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3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8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478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19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04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57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2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07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79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9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6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11EB-F344-441C-8222-5E1CAAA9C83B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943A-B7BD-419D-AC69-E06B226AC7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09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AL ADORAR SE BIENVENIDO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3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83427"/>
            <a:ext cx="11922457" cy="6390327"/>
          </a:xfrm>
        </p:spPr>
        <p:txBody>
          <a:bodyPr>
            <a:normAutofit/>
          </a:bodyPr>
          <a:lstStyle/>
          <a:p>
            <a:r>
              <a:rPr lang="es-MX" sz="8800" dirty="0"/>
              <a:t>Al adorar sé bienvenido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Que al cantar puedas ver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Aquí estamos para ti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Aquí estamos para ti</a:t>
            </a:r>
          </a:p>
        </p:txBody>
      </p:sp>
    </p:spTree>
    <p:extLst>
      <p:ext uri="{BB962C8B-B14F-4D97-AF65-F5344CB8AC3E}">
        <p14:creationId xmlns:p14="http://schemas.microsoft.com/office/powerpoint/2010/main" val="88633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277" y="187894"/>
            <a:ext cx="12017991" cy="6444918"/>
          </a:xfrm>
        </p:spPr>
        <p:txBody>
          <a:bodyPr>
            <a:normAutofit/>
          </a:bodyPr>
          <a:lstStyle/>
          <a:p>
            <a:r>
              <a:rPr lang="es-MX" sz="8800" dirty="0"/>
              <a:t>Tu aliento venga del cielo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Dando vida al corazón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Aquí estamos para ti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Aquí estamos para ti</a:t>
            </a:r>
          </a:p>
        </p:txBody>
      </p:sp>
    </p:spTree>
    <p:extLst>
      <p:ext uri="{BB962C8B-B14F-4D97-AF65-F5344CB8AC3E}">
        <p14:creationId xmlns:p14="http://schemas.microsoft.com/office/powerpoint/2010/main" val="13938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28836"/>
            <a:ext cx="11908809" cy="6390327"/>
          </a:xfrm>
        </p:spPr>
        <p:txBody>
          <a:bodyPr>
            <a:normAutofit/>
          </a:bodyPr>
          <a:lstStyle/>
          <a:p>
            <a:r>
              <a:rPr lang="es-MX" sz="7200" dirty="0"/>
              <a:t>Se abren corazones, nada se esconde a ti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Te deseamos, Dios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Solo tú eres santo, solo tú eres digno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Ven, Santo Espíritu</a:t>
            </a:r>
          </a:p>
        </p:txBody>
      </p:sp>
    </p:spTree>
    <p:extLst>
      <p:ext uri="{BB962C8B-B14F-4D97-AF65-F5344CB8AC3E}">
        <p14:creationId xmlns:p14="http://schemas.microsoft.com/office/powerpoint/2010/main" val="4566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15188"/>
            <a:ext cx="11949753" cy="6308441"/>
          </a:xfrm>
        </p:spPr>
        <p:txBody>
          <a:bodyPr>
            <a:normAutofit/>
          </a:bodyPr>
          <a:lstStyle/>
          <a:p>
            <a:r>
              <a:rPr lang="es-MX" sz="8000" dirty="0"/>
              <a:t>Nuestro clamor sea un himno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Que tu honor llene el lugar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Aquí estamos para ti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Aquí estamos para ti</a:t>
            </a:r>
          </a:p>
        </p:txBody>
      </p:sp>
    </p:spTree>
    <p:extLst>
      <p:ext uri="{BB962C8B-B14F-4D97-AF65-F5344CB8AC3E}">
        <p14:creationId xmlns:p14="http://schemas.microsoft.com/office/powerpoint/2010/main" val="428239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7" y="201540"/>
            <a:ext cx="11949753" cy="6444919"/>
          </a:xfrm>
        </p:spPr>
        <p:txBody>
          <a:bodyPr>
            <a:normAutofit/>
          </a:bodyPr>
          <a:lstStyle/>
          <a:p>
            <a:r>
              <a:rPr lang="es-MX" sz="8800" dirty="0"/>
              <a:t>Que el poder de tu palabra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Traiga vida donde no hay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Aquí estamos para ti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Aquí estamos para ti</a:t>
            </a:r>
          </a:p>
        </p:txBody>
      </p:sp>
    </p:spTree>
    <p:extLst>
      <p:ext uri="{BB962C8B-B14F-4D97-AF65-F5344CB8AC3E}">
        <p14:creationId xmlns:p14="http://schemas.microsoft.com/office/powerpoint/2010/main" val="241684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9" y="297075"/>
            <a:ext cx="11949752" cy="6376680"/>
          </a:xfrm>
        </p:spPr>
        <p:txBody>
          <a:bodyPr>
            <a:normAutofit/>
          </a:bodyPr>
          <a:lstStyle/>
          <a:p>
            <a:r>
              <a:rPr lang="es-MX" sz="5400" dirty="0"/>
              <a:t>Sé bienvenido aquí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Sé bienvenido aquí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Dios de poder y amor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Sé bienvenido aquí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Sé bienvenido aquí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Sé bienvenido aquí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Dios de poder y amor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Sé bienvenido aquí</a:t>
            </a:r>
          </a:p>
        </p:txBody>
      </p:sp>
    </p:spTree>
    <p:extLst>
      <p:ext uri="{BB962C8B-B14F-4D97-AF65-F5344CB8AC3E}">
        <p14:creationId xmlns:p14="http://schemas.microsoft.com/office/powerpoint/2010/main" val="326667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97076"/>
            <a:ext cx="11936105" cy="6240202"/>
          </a:xfrm>
        </p:spPr>
        <p:txBody>
          <a:bodyPr>
            <a:normAutofit/>
          </a:bodyPr>
          <a:lstStyle/>
          <a:p>
            <a:r>
              <a:rPr lang="es-MX" sz="5400" dirty="0"/>
              <a:t>Que todo corazón despierte al adorar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Dios de poder y amor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Sé bienvenido aquí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Sé bienvenido aquí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Sé bienvenido aquí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Dios de poder y amor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Sé bienvenido aquí</a:t>
            </a:r>
          </a:p>
        </p:txBody>
      </p:sp>
    </p:spTree>
    <p:extLst>
      <p:ext uri="{BB962C8B-B14F-4D97-AF65-F5344CB8AC3E}">
        <p14:creationId xmlns:p14="http://schemas.microsoft.com/office/powerpoint/2010/main" val="4212920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de Office</vt:lpstr>
      <vt:lpstr>AL ADORAR SE BIENVENIDO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 adorar se bienvenido</dc:title>
  <dc:creator>quetzalli villegas</dc:creator>
  <cp:lastModifiedBy>quetzalli villegas</cp:lastModifiedBy>
  <cp:revision>3</cp:revision>
  <dcterms:created xsi:type="dcterms:W3CDTF">2021-06-02T20:47:00Z</dcterms:created>
  <dcterms:modified xsi:type="dcterms:W3CDTF">2021-06-02T21:06:07Z</dcterms:modified>
</cp:coreProperties>
</file>