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6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5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0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3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3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6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25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4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73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9783A-60FD-48BD-9407-99EB1C539892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9168-CB0E-4322-A7D6-A2B4AB07A2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8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AMAMOS TODO DE TI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9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56131"/>
            <a:ext cx="11813276" cy="6403975"/>
          </a:xfrm>
        </p:spPr>
        <p:txBody>
          <a:bodyPr>
            <a:normAutofit/>
          </a:bodyPr>
          <a:lstStyle/>
          <a:p>
            <a:r>
              <a:rPr lang="es-MX" sz="7200" dirty="0"/>
              <a:t>Amamos todo de ti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Cielo y tierra te adoran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Los reinos se rinden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Hijo de Dios, Tú eres por quien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Tú eres por quien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Vivimos hoy</a:t>
            </a:r>
          </a:p>
        </p:txBody>
      </p:sp>
    </p:spTree>
    <p:extLst>
      <p:ext uri="{BB962C8B-B14F-4D97-AF65-F5344CB8AC3E}">
        <p14:creationId xmlns:p14="http://schemas.microsoft.com/office/powerpoint/2010/main" val="4207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97076"/>
            <a:ext cx="11799627" cy="6458566"/>
          </a:xfrm>
        </p:spPr>
        <p:txBody>
          <a:bodyPr>
            <a:normAutofit/>
          </a:bodyPr>
          <a:lstStyle/>
          <a:p>
            <a:r>
              <a:rPr lang="es-MX" sz="7200" dirty="0"/>
              <a:t>Tú eres quien nos liberta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Tú eres la luz que guía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Como un fuego ardiente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Hijo de Dios, Tú eres por quien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Tú eres por quien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Vivimos hoy.</a:t>
            </a:r>
          </a:p>
        </p:txBody>
      </p:sp>
    </p:spTree>
    <p:extLst>
      <p:ext uri="{BB962C8B-B14F-4D97-AF65-F5344CB8AC3E}">
        <p14:creationId xmlns:p14="http://schemas.microsoft.com/office/powerpoint/2010/main" val="118179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269779"/>
            <a:ext cx="11758684" cy="6322089"/>
          </a:xfrm>
        </p:spPr>
        <p:txBody>
          <a:bodyPr>
            <a:noAutofit/>
          </a:bodyPr>
          <a:lstStyle/>
          <a:p>
            <a:r>
              <a:rPr lang="es-MX" sz="8000" dirty="0"/>
              <a:t>Vamos a cantar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Con la música del cielo vamos a </a:t>
            </a:r>
            <a:r>
              <a:rPr lang="es-MX" sz="8000" dirty="0" smtClean="0"/>
              <a:t>cantar. Alegres </a:t>
            </a:r>
            <a:r>
              <a:rPr lang="es-MX" sz="8000" dirty="0"/>
              <a:t>porque escuchas cuando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Cantamos para exaltar tu nombre</a:t>
            </a:r>
          </a:p>
        </p:txBody>
      </p:sp>
    </p:spTree>
    <p:extLst>
      <p:ext uri="{BB962C8B-B14F-4D97-AF65-F5344CB8AC3E}">
        <p14:creationId xmlns:p14="http://schemas.microsoft.com/office/powerpoint/2010/main" val="634009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AMAMOS TODO DE TI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AMAMOS TODO DE TI</dc:title>
  <dc:creator>quetzalli villegas</dc:creator>
  <cp:lastModifiedBy>quetzalli villegas</cp:lastModifiedBy>
  <cp:revision>1</cp:revision>
  <dcterms:created xsi:type="dcterms:W3CDTF">2021-05-05T20:24:26Z</dcterms:created>
  <dcterms:modified xsi:type="dcterms:W3CDTF">2021-05-05T20:24:35Z</dcterms:modified>
</cp:coreProperties>
</file>