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0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28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6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7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19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42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2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0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0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9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81B-AA8D-4BE9-851B-E7B4EE302F3F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BC7-E4D9-4FA7-8FA7-9299DD23F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2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AUMENTA MI FE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69779"/>
            <a:ext cx="11881513" cy="6199259"/>
          </a:xfrm>
        </p:spPr>
        <p:txBody>
          <a:bodyPr>
            <a:normAutofit/>
          </a:bodyPr>
          <a:lstStyle/>
          <a:p>
            <a:r>
              <a:rPr lang="es-MX" sz="8000" dirty="0"/>
              <a:t>Abriste el mar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Al cojo hiciste andar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la </a:t>
            </a:r>
            <a:r>
              <a:rPr lang="es-MX" sz="8000" dirty="0" err="1"/>
              <a:t>resurección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vida eres perdón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mi salvación</a:t>
            </a:r>
          </a:p>
        </p:txBody>
      </p:sp>
    </p:spTree>
    <p:extLst>
      <p:ext uri="{BB962C8B-B14F-4D97-AF65-F5344CB8AC3E}">
        <p14:creationId xmlns:p14="http://schemas.microsoft.com/office/powerpoint/2010/main" val="38069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324371"/>
            <a:ext cx="11895161" cy="6117372"/>
          </a:xfrm>
        </p:spPr>
        <p:txBody>
          <a:bodyPr>
            <a:normAutofit/>
          </a:bodyPr>
          <a:lstStyle/>
          <a:p>
            <a:r>
              <a:rPr lang="es-MX" sz="8000" dirty="0"/>
              <a:t>Detuviste el sol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Del cielo fuego bajo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mi libertador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Dios, eres creador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mi sanador</a:t>
            </a:r>
          </a:p>
        </p:txBody>
      </p:sp>
    </p:spTree>
    <p:extLst>
      <p:ext uri="{BB962C8B-B14F-4D97-AF65-F5344CB8AC3E}">
        <p14:creationId xmlns:p14="http://schemas.microsoft.com/office/powerpoint/2010/main" val="395126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97076"/>
            <a:ext cx="11895161" cy="6131020"/>
          </a:xfrm>
        </p:spPr>
        <p:txBody>
          <a:bodyPr/>
          <a:lstStyle/>
          <a:p>
            <a:r>
              <a:rPr lang="es-MX" sz="6600" dirty="0"/>
              <a:t>Aumenta mi fe, hazla crecer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Quiero tocar tu gloria y poder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Acércame, te quiero ver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Y en tus brazos me quiero </a:t>
            </a:r>
            <a:r>
              <a:rPr lang="es-MX" sz="6600" dirty="0" smtClean="0"/>
              <a:t>esconder</a:t>
            </a:r>
          </a:p>
          <a:p>
            <a:r>
              <a:rPr lang="it-IT" sz="4800" dirty="0"/>
              <a:t>¡Aumenta mi fe!</a:t>
            </a:r>
            <a:r>
              <a:rPr lang="it-IT" sz="4800" dirty="0" smtClean="0"/>
              <a:t/>
            </a:r>
            <a:br>
              <a:rPr lang="it-IT" sz="4800" dirty="0" smtClean="0"/>
            </a:br>
            <a:r>
              <a:rPr lang="it-IT" sz="4800" dirty="0"/>
              <a:t>¡Aumenta mi fe!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97286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242483"/>
            <a:ext cx="11969086" cy="6103725"/>
          </a:xfrm>
        </p:spPr>
        <p:txBody>
          <a:bodyPr/>
          <a:lstStyle/>
          <a:p>
            <a:r>
              <a:rPr lang="it-IT" sz="8000" dirty="0"/>
              <a:t>¡Aumenta mi fe!</a:t>
            </a:r>
            <a:r>
              <a:rPr lang="it-IT" sz="8000" dirty="0" smtClean="0"/>
              <a:t/>
            </a:r>
            <a:br>
              <a:rPr lang="it-IT" sz="8000" dirty="0" smtClean="0"/>
            </a:br>
            <a:r>
              <a:rPr lang="it-IT" sz="8000" dirty="0"/>
              <a:t>¡Aumenta mi fe</a:t>
            </a:r>
            <a:r>
              <a:rPr lang="it-IT" sz="8000" dirty="0" smtClean="0"/>
              <a:t>!</a:t>
            </a:r>
          </a:p>
          <a:p>
            <a:r>
              <a:rPr lang="it-IT" sz="8000" dirty="0"/>
              <a:t>¡Aumenta mi fe!</a:t>
            </a:r>
            <a:r>
              <a:rPr lang="it-IT" sz="8000" dirty="0" smtClean="0"/>
              <a:t/>
            </a:r>
            <a:br>
              <a:rPr lang="it-IT" sz="8000" dirty="0" smtClean="0"/>
            </a:br>
            <a:r>
              <a:rPr lang="it-IT" sz="8000" dirty="0"/>
              <a:t>¡Aumenta mi fe!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62263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AUMENTA MI FE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AUMENTA MI FE</dc:title>
  <dc:creator>quetzalli villegas</dc:creator>
  <cp:lastModifiedBy>quetzalli villegas</cp:lastModifiedBy>
  <cp:revision>1</cp:revision>
  <dcterms:created xsi:type="dcterms:W3CDTF">2021-10-10T16:39:51Z</dcterms:created>
  <dcterms:modified xsi:type="dcterms:W3CDTF">2021-10-10T16:49:03Z</dcterms:modified>
</cp:coreProperties>
</file>