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3262-20C6-43B1-948B-79323BB47AEC}" type="datetimeFigureOut">
              <a:rPr lang="es-MX" smtClean="0"/>
              <a:t>28/11/2021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111C-AD06-4509-9EB8-13E670F311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276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3262-20C6-43B1-948B-79323BB47AEC}" type="datetimeFigureOut">
              <a:rPr lang="es-MX" smtClean="0"/>
              <a:t>28/11/2021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111C-AD06-4509-9EB8-13E670F311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817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3262-20C6-43B1-948B-79323BB47AEC}" type="datetimeFigureOut">
              <a:rPr lang="es-MX" smtClean="0"/>
              <a:t>28/11/2021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111C-AD06-4509-9EB8-13E670F311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466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3262-20C6-43B1-948B-79323BB47AEC}" type="datetimeFigureOut">
              <a:rPr lang="es-MX" smtClean="0"/>
              <a:t>28/11/2021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111C-AD06-4509-9EB8-13E670F311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239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3262-20C6-43B1-948B-79323BB47AEC}" type="datetimeFigureOut">
              <a:rPr lang="es-MX" smtClean="0"/>
              <a:t>28/11/2021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111C-AD06-4509-9EB8-13E670F311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614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3262-20C6-43B1-948B-79323BB47AEC}" type="datetimeFigureOut">
              <a:rPr lang="es-MX" smtClean="0"/>
              <a:t>28/11/2021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111C-AD06-4509-9EB8-13E670F311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1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3262-20C6-43B1-948B-79323BB47AEC}" type="datetimeFigureOut">
              <a:rPr lang="es-MX" smtClean="0"/>
              <a:t>28/11/2021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111C-AD06-4509-9EB8-13E670F311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33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3262-20C6-43B1-948B-79323BB47AEC}" type="datetimeFigureOut">
              <a:rPr lang="es-MX" smtClean="0"/>
              <a:t>28/11/2021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111C-AD06-4509-9EB8-13E670F311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773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3262-20C6-43B1-948B-79323BB47AEC}" type="datetimeFigureOut">
              <a:rPr lang="es-MX" smtClean="0"/>
              <a:t>28/11/2021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111C-AD06-4509-9EB8-13E670F311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704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3262-20C6-43B1-948B-79323BB47AEC}" type="datetimeFigureOut">
              <a:rPr lang="es-MX" smtClean="0"/>
              <a:t>28/11/2021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111C-AD06-4509-9EB8-13E670F311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954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3262-20C6-43B1-948B-79323BB47AEC}" type="datetimeFigureOut">
              <a:rPr lang="es-MX" smtClean="0"/>
              <a:t>28/11/2021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111C-AD06-4509-9EB8-13E670F311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589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43262-20C6-43B1-948B-79323BB47AEC}" type="datetimeFigureOut">
              <a:rPr lang="es-MX" smtClean="0"/>
              <a:t>28/11/2021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B111C-AD06-4509-9EB8-13E670F311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Aquí estas 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1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7035" y="273916"/>
            <a:ext cx="11769437" cy="6126884"/>
          </a:xfrm>
        </p:spPr>
        <p:txBody>
          <a:bodyPr>
            <a:normAutofit/>
          </a:bodyPr>
          <a:lstStyle/>
          <a:p>
            <a:r>
              <a:rPr lang="es-MX" sz="9600" dirty="0" smtClean="0"/>
              <a:t>A </a:t>
            </a:r>
            <a:r>
              <a:rPr lang="es-MX" sz="9600" dirty="0" err="1" smtClean="0"/>
              <a:t>qui</a:t>
            </a:r>
            <a:r>
              <a:rPr lang="es-MX" sz="9600" dirty="0" smtClean="0"/>
              <a:t> estas te vemos mover </a:t>
            </a:r>
          </a:p>
          <a:p>
            <a:r>
              <a:rPr lang="es-MX" sz="9600" dirty="0" smtClean="0"/>
              <a:t>Te adorare </a:t>
            </a:r>
          </a:p>
          <a:p>
            <a:r>
              <a:rPr lang="es-MX" sz="9600" dirty="0" smtClean="0"/>
              <a:t>Te adorare 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151945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9326" y="287770"/>
            <a:ext cx="11838709" cy="6210011"/>
          </a:xfrm>
        </p:spPr>
        <p:txBody>
          <a:bodyPr>
            <a:normAutofit/>
          </a:bodyPr>
          <a:lstStyle/>
          <a:p>
            <a:r>
              <a:rPr lang="es-MX" sz="9600" dirty="0" smtClean="0"/>
              <a:t>Aquí estas obrando en mi </a:t>
            </a:r>
          </a:p>
          <a:p>
            <a:r>
              <a:rPr lang="es-MX" sz="9600" dirty="0" smtClean="0"/>
              <a:t>Te adorare</a:t>
            </a:r>
          </a:p>
          <a:p>
            <a:r>
              <a:rPr lang="es-MX" sz="9600" dirty="0" smtClean="0"/>
              <a:t>Te adorare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207569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7091" y="221673"/>
            <a:ext cx="11076709" cy="5955290"/>
          </a:xfrm>
        </p:spPr>
        <p:txBody>
          <a:bodyPr>
            <a:noAutofit/>
          </a:bodyPr>
          <a:lstStyle/>
          <a:p>
            <a:r>
              <a:rPr lang="es-MX" sz="8800" dirty="0" smtClean="0"/>
              <a:t>Milagroso abres caminos cumples promesas luz en tinieblas mi Dios a si eres tu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248313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5472" y="329333"/>
            <a:ext cx="11783292" cy="6251575"/>
          </a:xfrm>
        </p:spPr>
        <p:txBody>
          <a:bodyPr/>
          <a:lstStyle/>
          <a:p>
            <a:r>
              <a:rPr lang="es-MX" sz="8800" dirty="0" smtClean="0"/>
              <a:t>Aunque no pueda ver estas obrando</a:t>
            </a:r>
          </a:p>
          <a:p>
            <a:r>
              <a:rPr lang="es-MX" sz="8800" dirty="0" smtClean="0"/>
              <a:t>Aunque no pueda ver estas obrando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87603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0891" y="273915"/>
            <a:ext cx="11769436" cy="6210011"/>
          </a:xfrm>
        </p:spPr>
        <p:txBody>
          <a:bodyPr/>
          <a:lstStyle/>
          <a:p>
            <a:r>
              <a:rPr lang="es-MX" sz="9600" dirty="0" smtClean="0"/>
              <a:t>Siempre estas, siempre estas obrando</a:t>
            </a:r>
          </a:p>
          <a:p>
            <a:r>
              <a:rPr lang="es-MX" sz="9600" dirty="0" smtClean="0"/>
              <a:t>Siempre estas, siempre estas obrando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31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6754" y="338018"/>
            <a:ext cx="11826923" cy="6185611"/>
          </a:xfrm>
        </p:spPr>
        <p:txBody>
          <a:bodyPr>
            <a:normAutofit/>
          </a:bodyPr>
          <a:lstStyle/>
          <a:p>
            <a:r>
              <a:rPr lang="es-MX" sz="9600" dirty="0" smtClean="0"/>
              <a:t>///A si eres tu///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808760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65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de Office</vt:lpstr>
      <vt:lpstr>Aquí estas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Aquí estas </dc:title>
  <dc:creator>quetzalli villegas</dc:creator>
  <cp:lastModifiedBy>quetzalli villegas</cp:lastModifiedBy>
  <cp:revision>4</cp:revision>
  <dcterms:created xsi:type="dcterms:W3CDTF">2021-05-01T01:05:30Z</dcterms:created>
  <dcterms:modified xsi:type="dcterms:W3CDTF">2021-11-28T18:15:14Z</dcterms:modified>
</cp:coreProperties>
</file>