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18044-C52F-4C71-BF3C-F8D7E7161544}" type="datetimeFigureOut">
              <a:rPr lang="es-MX" smtClean="0"/>
              <a:t>18/06/2021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75626-F9F7-4B79-8655-360CE000E05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82814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18044-C52F-4C71-BF3C-F8D7E7161544}" type="datetimeFigureOut">
              <a:rPr lang="es-MX" smtClean="0"/>
              <a:t>18/06/2021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75626-F9F7-4B79-8655-360CE000E05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02611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18044-C52F-4C71-BF3C-F8D7E7161544}" type="datetimeFigureOut">
              <a:rPr lang="es-MX" smtClean="0"/>
              <a:t>18/06/2021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75626-F9F7-4B79-8655-360CE000E05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71605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18044-C52F-4C71-BF3C-F8D7E7161544}" type="datetimeFigureOut">
              <a:rPr lang="es-MX" smtClean="0"/>
              <a:t>18/06/2021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75626-F9F7-4B79-8655-360CE000E05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18293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18044-C52F-4C71-BF3C-F8D7E7161544}" type="datetimeFigureOut">
              <a:rPr lang="es-MX" smtClean="0"/>
              <a:t>18/06/2021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75626-F9F7-4B79-8655-360CE000E05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79678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18044-C52F-4C71-BF3C-F8D7E7161544}" type="datetimeFigureOut">
              <a:rPr lang="es-MX" smtClean="0"/>
              <a:t>18/06/2021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75626-F9F7-4B79-8655-360CE000E05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66325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18044-C52F-4C71-BF3C-F8D7E7161544}" type="datetimeFigureOut">
              <a:rPr lang="es-MX" smtClean="0"/>
              <a:t>18/06/2021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75626-F9F7-4B79-8655-360CE000E05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75105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18044-C52F-4C71-BF3C-F8D7E7161544}" type="datetimeFigureOut">
              <a:rPr lang="es-MX" smtClean="0"/>
              <a:t>18/06/2021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75626-F9F7-4B79-8655-360CE000E05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5535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18044-C52F-4C71-BF3C-F8D7E7161544}" type="datetimeFigureOut">
              <a:rPr lang="es-MX" smtClean="0"/>
              <a:t>18/06/2021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75626-F9F7-4B79-8655-360CE000E05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81339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18044-C52F-4C71-BF3C-F8D7E7161544}" type="datetimeFigureOut">
              <a:rPr lang="es-MX" smtClean="0"/>
              <a:t>18/06/2021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75626-F9F7-4B79-8655-360CE000E05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99394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18044-C52F-4C71-BF3C-F8D7E7161544}" type="datetimeFigureOut">
              <a:rPr lang="es-MX" smtClean="0"/>
              <a:t>18/06/2021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75626-F9F7-4B79-8655-360CE000E05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70947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18044-C52F-4C71-BF3C-F8D7E7161544}" type="datetimeFigureOut">
              <a:rPr lang="es-MX" smtClean="0"/>
              <a:t>18/06/2021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75626-F9F7-4B79-8655-360CE000E05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60865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err="1" smtClean="0">
                <a:latin typeface="Arial Black" panose="020B0A04020102020204" pitchFamily="34" charset="0"/>
              </a:rPr>
              <a:t>Asi</a:t>
            </a:r>
            <a:r>
              <a:rPr lang="es-MX" dirty="0" smtClean="0">
                <a:latin typeface="Arial Black" panose="020B0A04020102020204" pitchFamily="34" charset="0"/>
              </a:rPr>
              <a:t> como David danzaba </a:t>
            </a:r>
            <a:endParaRPr lang="es-MX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26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6629" y="256133"/>
            <a:ext cx="12004343" cy="6185610"/>
          </a:xfrm>
        </p:spPr>
        <p:txBody>
          <a:bodyPr>
            <a:normAutofit fontScale="92500"/>
          </a:bodyPr>
          <a:lstStyle/>
          <a:p>
            <a:r>
              <a:rPr lang="es-MX" sz="7200" dirty="0" smtClean="0"/>
              <a:t>//Cuando </a:t>
            </a:r>
            <a:r>
              <a:rPr lang="es-MX" sz="7200" dirty="0"/>
              <a:t>el Señor hiciere volver la cautividad</a:t>
            </a:r>
            <a:r>
              <a:rPr lang="es-MX" sz="7200" dirty="0" smtClean="0"/>
              <a:t/>
            </a:r>
            <a:br>
              <a:rPr lang="es-MX" sz="7200" dirty="0" smtClean="0"/>
            </a:br>
            <a:r>
              <a:rPr lang="es-MX" sz="7200" dirty="0"/>
              <a:t>Seremos como los que sueñan</a:t>
            </a:r>
            <a:r>
              <a:rPr lang="es-MX" sz="7200" dirty="0" smtClean="0"/>
              <a:t/>
            </a:r>
            <a:br>
              <a:rPr lang="es-MX" sz="7200" dirty="0" smtClean="0"/>
            </a:br>
            <a:r>
              <a:rPr lang="es-MX" sz="7200" dirty="0"/>
              <a:t>Cuando el Señor hiciere volver la cautividad</a:t>
            </a:r>
            <a:r>
              <a:rPr lang="es-MX" sz="7200" dirty="0" smtClean="0"/>
              <a:t/>
            </a:r>
            <a:br>
              <a:rPr lang="es-MX" sz="7200" dirty="0" smtClean="0"/>
            </a:br>
            <a:r>
              <a:rPr lang="es-MX" sz="7200" dirty="0"/>
              <a:t>Seremos como los que </a:t>
            </a:r>
            <a:r>
              <a:rPr lang="es-MX" sz="7200" dirty="0" smtClean="0"/>
              <a:t>sueñan//</a:t>
            </a:r>
            <a:endParaRPr lang="es-MX" sz="7200" dirty="0"/>
          </a:p>
        </p:txBody>
      </p:sp>
    </p:spTree>
    <p:extLst>
      <p:ext uri="{BB962C8B-B14F-4D97-AF65-F5344CB8AC3E}">
        <p14:creationId xmlns:p14="http://schemas.microsoft.com/office/powerpoint/2010/main" val="182233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1221" y="283428"/>
            <a:ext cx="11949752" cy="6322088"/>
          </a:xfrm>
        </p:spPr>
        <p:txBody>
          <a:bodyPr>
            <a:normAutofit/>
          </a:bodyPr>
          <a:lstStyle/>
          <a:p>
            <a:r>
              <a:rPr lang="es-MX" sz="8000" dirty="0" smtClean="0"/>
              <a:t>//Mi </a:t>
            </a:r>
            <a:r>
              <a:rPr lang="es-MX" sz="8000" dirty="0"/>
              <a:t>boca llenará de risa</a:t>
            </a:r>
            <a:r>
              <a:rPr lang="es-MX" sz="8000" dirty="0" smtClean="0"/>
              <a:t/>
            </a:r>
            <a:br>
              <a:rPr lang="es-MX" sz="8000" dirty="0" smtClean="0"/>
            </a:br>
            <a:r>
              <a:rPr lang="es-MX" sz="8000" dirty="0"/>
              <a:t>Mis labios de alabanza</a:t>
            </a:r>
            <a:r>
              <a:rPr lang="es-MX" sz="8000" dirty="0" smtClean="0"/>
              <a:t/>
            </a:r>
            <a:br>
              <a:rPr lang="es-MX" sz="8000" dirty="0" smtClean="0"/>
            </a:br>
            <a:r>
              <a:rPr lang="es-MX" sz="8000" dirty="0"/>
              <a:t>Entonces dirán las naciones</a:t>
            </a:r>
            <a:r>
              <a:rPr lang="es-MX" sz="8000" dirty="0" smtClean="0"/>
              <a:t/>
            </a:r>
            <a:br>
              <a:rPr lang="es-MX" sz="8000" dirty="0" smtClean="0"/>
            </a:br>
            <a:r>
              <a:rPr lang="es-MX" sz="8000" dirty="0"/>
              <a:t>Grandes cosas ha hecho el </a:t>
            </a:r>
            <a:r>
              <a:rPr lang="es-MX" sz="8000" dirty="0" smtClean="0"/>
              <a:t>Señor//</a:t>
            </a:r>
            <a:endParaRPr lang="es-MX" sz="8000" dirty="0"/>
          </a:p>
        </p:txBody>
      </p:sp>
    </p:spTree>
    <p:extLst>
      <p:ext uri="{BB962C8B-B14F-4D97-AF65-F5344CB8AC3E}">
        <p14:creationId xmlns:p14="http://schemas.microsoft.com/office/powerpoint/2010/main" val="167403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8516" y="174246"/>
            <a:ext cx="11895162" cy="6431270"/>
          </a:xfrm>
        </p:spPr>
        <p:txBody>
          <a:bodyPr>
            <a:normAutofit/>
          </a:bodyPr>
          <a:lstStyle/>
          <a:p>
            <a:r>
              <a:rPr lang="es-MX" sz="8000" dirty="0" smtClean="0"/>
              <a:t>//Me </a:t>
            </a:r>
            <a:r>
              <a:rPr lang="es-MX" sz="8000" dirty="0"/>
              <a:t>gozaré, me gozaré</a:t>
            </a:r>
            <a:r>
              <a:rPr lang="es-MX" sz="8000" dirty="0" smtClean="0"/>
              <a:t/>
            </a:r>
            <a:br>
              <a:rPr lang="es-MX" sz="8000" dirty="0" smtClean="0"/>
            </a:br>
            <a:r>
              <a:rPr lang="es-MX" sz="8000" dirty="0"/>
              <a:t>Me gozaré, me gozaré en Jehová</a:t>
            </a:r>
            <a:r>
              <a:rPr lang="es-MX" sz="8000" dirty="0" smtClean="0"/>
              <a:t/>
            </a:r>
            <a:br>
              <a:rPr lang="es-MX" sz="8000" dirty="0" smtClean="0"/>
            </a:br>
            <a:r>
              <a:rPr lang="es-MX" sz="8000" dirty="0"/>
              <a:t>Pues ha llevado todo mi dolor me ha hecho </a:t>
            </a:r>
            <a:r>
              <a:rPr lang="es-MX" sz="8000" dirty="0" smtClean="0"/>
              <a:t>libre//</a:t>
            </a:r>
            <a:endParaRPr lang="es-MX" sz="8000" dirty="0"/>
          </a:p>
        </p:txBody>
      </p:sp>
    </p:spTree>
    <p:extLst>
      <p:ext uri="{BB962C8B-B14F-4D97-AF65-F5344CB8AC3E}">
        <p14:creationId xmlns:p14="http://schemas.microsoft.com/office/powerpoint/2010/main" val="687656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55812" y="324371"/>
            <a:ext cx="11854218" cy="6144668"/>
          </a:xfrm>
        </p:spPr>
        <p:txBody>
          <a:bodyPr>
            <a:normAutofit/>
          </a:bodyPr>
          <a:lstStyle/>
          <a:p>
            <a:r>
              <a:rPr lang="es-MX" sz="6000" dirty="0"/>
              <a:t>Así como David danzaba</a:t>
            </a:r>
            <a:r>
              <a:rPr lang="es-MX" sz="6000" dirty="0" smtClean="0"/>
              <a:t/>
            </a:r>
            <a:br>
              <a:rPr lang="es-MX" sz="6000" dirty="0" smtClean="0"/>
            </a:br>
            <a:r>
              <a:rPr lang="es-MX" sz="6000" dirty="0"/>
              <a:t>Así como David cantaba</a:t>
            </a:r>
            <a:r>
              <a:rPr lang="es-MX" sz="6000" dirty="0" smtClean="0"/>
              <a:t/>
            </a:r>
            <a:br>
              <a:rPr lang="es-MX" sz="6000" dirty="0" smtClean="0"/>
            </a:br>
            <a:r>
              <a:rPr lang="es-MX" sz="6000" dirty="0"/>
              <a:t>Así como David fluía en su presencia</a:t>
            </a:r>
            <a:r>
              <a:rPr lang="es-MX" sz="6000" dirty="0" smtClean="0"/>
              <a:t/>
            </a:r>
            <a:br>
              <a:rPr lang="es-MX" sz="6000" dirty="0" smtClean="0"/>
            </a:br>
            <a:r>
              <a:rPr lang="es-MX" sz="6000" dirty="0"/>
              <a:t>Así como David danzaba</a:t>
            </a:r>
            <a:r>
              <a:rPr lang="es-MX" sz="6000" dirty="0" smtClean="0"/>
              <a:t/>
            </a:r>
            <a:br>
              <a:rPr lang="es-MX" sz="6000" dirty="0" smtClean="0"/>
            </a:br>
            <a:r>
              <a:rPr lang="es-MX" sz="6000" dirty="0"/>
              <a:t>Así como David cantaba</a:t>
            </a:r>
            <a:r>
              <a:rPr lang="es-MX" sz="6000" dirty="0" smtClean="0"/>
              <a:t/>
            </a:r>
            <a:br>
              <a:rPr lang="es-MX" sz="6000" dirty="0" smtClean="0"/>
            </a:br>
            <a:r>
              <a:rPr lang="es-MX" sz="6000" dirty="0"/>
              <a:t>Así como David fluía en su presencia</a:t>
            </a:r>
          </a:p>
        </p:txBody>
      </p:sp>
    </p:spTree>
    <p:extLst>
      <p:ext uri="{BB962C8B-B14F-4D97-AF65-F5344CB8AC3E}">
        <p14:creationId xmlns:p14="http://schemas.microsoft.com/office/powerpoint/2010/main" val="188972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8515" y="310723"/>
            <a:ext cx="11840571" cy="6267497"/>
          </a:xfrm>
        </p:spPr>
        <p:txBody>
          <a:bodyPr>
            <a:normAutofit/>
          </a:bodyPr>
          <a:lstStyle/>
          <a:p>
            <a:r>
              <a:rPr lang="es-MX" sz="7200" dirty="0"/>
              <a:t>Yo cantaré</a:t>
            </a:r>
            <a:r>
              <a:rPr lang="es-MX" sz="7200" dirty="0" smtClean="0"/>
              <a:t/>
            </a:r>
            <a:br>
              <a:rPr lang="es-MX" sz="7200" dirty="0" smtClean="0"/>
            </a:br>
            <a:r>
              <a:rPr lang="es-MX" sz="7200" dirty="0"/>
              <a:t>Yo danzaré</a:t>
            </a:r>
            <a:r>
              <a:rPr lang="es-MX" sz="7200" dirty="0" smtClean="0"/>
              <a:t/>
            </a:r>
            <a:br>
              <a:rPr lang="es-MX" sz="7200" dirty="0" smtClean="0"/>
            </a:br>
            <a:r>
              <a:rPr lang="es-MX" sz="7200" dirty="0"/>
              <a:t>En tu presencia me gozaré</a:t>
            </a:r>
            <a:r>
              <a:rPr lang="es-MX" sz="7200" dirty="0" smtClean="0"/>
              <a:t/>
            </a:r>
            <a:br>
              <a:rPr lang="es-MX" sz="7200" dirty="0" smtClean="0"/>
            </a:br>
            <a:r>
              <a:rPr lang="es-MX" sz="7200" dirty="0"/>
              <a:t>Y solo en ti me alegraré</a:t>
            </a:r>
            <a:r>
              <a:rPr lang="es-MX" sz="7200" dirty="0" smtClean="0"/>
              <a:t/>
            </a:r>
            <a:br>
              <a:rPr lang="es-MX" sz="7200" dirty="0" smtClean="0"/>
            </a:br>
            <a:r>
              <a:rPr lang="es-MX" sz="7200" dirty="0"/>
              <a:t>Porque tú eres mi Dios y mi Rey</a:t>
            </a:r>
          </a:p>
        </p:txBody>
      </p:sp>
    </p:spTree>
    <p:extLst>
      <p:ext uri="{BB962C8B-B14F-4D97-AF65-F5344CB8AC3E}">
        <p14:creationId xmlns:p14="http://schemas.microsoft.com/office/powerpoint/2010/main" val="1802949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30</Words>
  <Application>Microsoft Office PowerPoint</Application>
  <PresentationFormat>Panorámica</PresentationFormat>
  <Paragraphs>6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Arial Black</vt:lpstr>
      <vt:lpstr>Calibri</vt:lpstr>
      <vt:lpstr>Calibri Light</vt:lpstr>
      <vt:lpstr>Tema de Office</vt:lpstr>
      <vt:lpstr>Asi como David danzaba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Asi como David danzaba</dc:title>
  <dc:creator>quetzalli villegas</dc:creator>
  <cp:lastModifiedBy>quetzalli villegas</cp:lastModifiedBy>
  <cp:revision>3</cp:revision>
  <dcterms:created xsi:type="dcterms:W3CDTF">2021-06-19T00:07:47Z</dcterms:created>
  <dcterms:modified xsi:type="dcterms:W3CDTF">2021-06-19T00:31:37Z</dcterms:modified>
</cp:coreProperties>
</file>