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77E-1B7A-4034-916B-AA5E5834DB11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76AE-25D6-44C8-B2AB-1EB99C13D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95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77E-1B7A-4034-916B-AA5E5834DB11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76AE-25D6-44C8-B2AB-1EB99C13D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94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77E-1B7A-4034-916B-AA5E5834DB11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76AE-25D6-44C8-B2AB-1EB99C13D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39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77E-1B7A-4034-916B-AA5E5834DB11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76AE-25D6-44C8-B2AB-1EB99C13D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45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77E-1B7A-4034-916B-AA5E5834DB11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76AE-25D6-44C8-B2AB-1EB99C13D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89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77E-1B7A-4034-916B-AA5E5834DB11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76AE-25D6-44C8-B2AB-1EB99C13D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1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77E-1B7A-4034-916B-AA5E5834DB11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76AE-25D6-44C8-B2AB-1EB99C13D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28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77E-1B7A-4034-916B-AA5E5834DB11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76AE-25D6-44C8-B2AB-1EB99C13D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08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77E-1B7A-4034-916B-AA5E5834DB11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76AE-25D6-44C8-B2AB-1EB99C13D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626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77E-1B7A-4034-916B-AA5E5834DB11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76AE-25D6-44C8-B2AB-1EB99C13D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15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77E-1B7A-4034-916B-AA5E5834DB11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76AE-25D6-44C8-B2AB-1EB99C13D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95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377E-1B7A-4034-916B-AA5E5834DB11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76AE-25D6-44C8-B2AB-1EB99C13D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6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CANTARE AL SEÑOR POR SIEMPRE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25" y="160597"/>
            <a:ext cx="12004344" cy="6526805"/>
          </a:xfrm>
        </p:spPr>
        <p:txBody>
          <a:bodyPr>
            <a:noAutofit/>
          </a:bodyPr>
          <a:lstStyle/>
          <a:p>
            <a:r>
              <a:rPr lang="es-MX" sz="8000" dirty="0"/>
              <a:t>Cantaré al Señor por siempre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Su diestra es todo poder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Cantaré al Señor por siempre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Su diestra es todo poder</a:t>
            </a:r>
          </a:p>
        </p:txBody>
      </p:sp>
    </p:spTree>
    <p:extLst>
      <p:ext uri="{BB962C8B-B14F-4D97-AF65-F5344CB8AC3E}">
        <p14:creationId xmlns:p14="http://schemas.microsoft.com/office/powerpoint/2010/main" val="40493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277" y="146950"/>
            <a:ext cx="12017991" cy="6608691"/>
          </a:xfrm>
        </p:spPr>
        <p:txBody>
          <a:bodyPr>
            <a:normAutofit/>
          </a:bodyPr>
          <a:lstStyle/>
          <a:p>
            <a:r>
              <a:rPr lang="es-MX" sz="7200" dirty="0"/>
              <a:t>Echó a la mar quien los perseguía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Jinete y caballo, echó a la mar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Echó a la mar quien los perseguía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Jinete y caballo, echó a la mar</a:t>
            </a:r>
          </a:p>
        </p:txBody>
      </p:sp>
    </p:spTree>
    <p:extLst>
      <p:ext uri="{BB962C8B-B14F-4D97-AF65-F5344CB8AC3E}">
        <p14:creationId xmlns:p14="http://schemas.microsoft.com/office/powerpoint/2010/main" val="11606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477" y="201541"/>
            <a:ext cx="11941791" cy="6513158"/>
          </a:xfrm>
        </p:spPr>
        <p:txBody>
          <a:bodyPr/>
          <a:lstStyle/>
          <a:p>
            <a:r>
              <a:rPr lang="es-MX" sz="7200" dirty="0"/>
              <a:t>Echó a la mar los carros del faraón</a:t>
            </a:r>
            <a:br>
              <a:rPr lang="es-MX" sz="7200" dirty="0"/>
            </a:br>
            <a:endParaRPr lang="es-MX" sz="7200" dirty="0"/>
          </a:p>
          <a:p>
            <a:r>
              <a:rPr lang="es-MX" sz="7200" dirty="0" err="1"/>
              <a:t>Lalalá</a:t>
            </a:r>
            <a:r>
              <a:rPr lang="es-MX" sz="7200" dirty="0"/>
              <a:t>, </a:t>
            </a:r>
            <a:r>
              <a:rPr lang="es-MX" sz="7200" dirty="0" err="1"/>
              <a:t>lalá</a:t>
            </a:r>
            <a:r>
              <a:rPr lang="es-MX" sz="7200" dirty="0"/>
              <a:t/>
            </a:r>
            <a:br>
              <a:rPr lang="es-MX" sz="7200" dirty="0"/>
            </a:br>
            <a:r>
              <a:rPr lang="es-MX" sz="7200" dirty="0" err="1"/>
              <a:t>Lalalá</a:t>
            </a:r>
            <a:r>
              <a:rPr lang="es-MX" sz="7200" dirty="0"/>
              <a:t>, </a:t>
            </a:r>
            <a:r>
              <a:rPr lang="es-MX" sz="7200" dirty="0" err="1"/>
              <a:t>lalá</a:t>
            </a:r>
            <a:r>
              <a:rPr lang="es-MX" sz="7200" dirty="0"/>
              <a:t/>
            </a:r>
            <a:br>
              <a:rPr lang="es-MX" sz="7200" dirty="0"/>
            </a:br>
            <a:r>
              <a:rPr lang="es-MX" sz="7200" dirty="0" err="1"/>
              <a:t>Lalalala</a:t>
            </a:r>
            <a:r>
              <a:rPr lang="es-MX" sz="7200" dirty="0"/>
              <a:t>, </a:t>
            </a:r>
            <a:r>
              <a:rPr lang="es-MX" sz="7200" dirty="0" err="1"/>
              <a:t>lálalala</a:t>
            </a:r>
            <a:endParaRPr lang="es-MX" sz="72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54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829" y="163773"/>
            <a:ext cx="11914495" cy="6428096"/>
          </a:xfrm>
        </p:spPr>
        <p:txBody>
          <a:bodyPr>
            <a:normAutofit fontScale="92500" lnSpcReduction="10000"/>
          </a:bodyPr>
          <a:lstStyle/>
          <a:p>
            <a:r>
              <a:rPr lang="es-MX" sz="7200" dirty="0"/>
              <a:t>Mi padre es Dios y yo le exalto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Mi padre es Dios y </a:t>
            </a:r>
            <a:r>
              <a:rPr lang="es-MX" sz="7200" dirty="0" smtClean="0"/>
              <a:t>le exaltare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Mi padre es Dios y yo le exalto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Mi </a:t>
            </a:r>
            <a:r>
              <a:rPr lang="es-MX" sz="7200" dirty="0" smtClean="0"/>
              <a:t>padre </a:t>
            </a:r>
            <a:r>
              <a:rPr lang="es-MX" sz="7200" dirty="0"/>
              <a:t>es Dios y </a:t>
            </a:r>
            <a:r>
              <a:rPr lang="es-MX" sz="7200"/>
              <a:t>le </a:t>
            </a:r>
            <a:r>
              <a:rPr lang="es-MX" sz="7200" smtClean="0"/>
              <a:t>exaltare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Echó a la mar los carros del faraón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Oh-oh-oh, ¡</a:t>
            </a:r>
            <a:r>
              <a:rPr lang="es-MX" sz="7200" dirty="0" err="1"/>
              <a:t>hey</a:t>
            </a:r>
            <a:r>
              <a:rPr lang="es-MX" sz="7200" dirty="0"/>
              <a:t>!, ¡</a:t>
            </a:r>
            <a:r>
              <a:rPr lang="es-MX" sz="7200" dirty="0" err="1"/>
              <a:t>hey</a:t>
            </a:r>
            <a:r>
              <a:rPr lang="es-MX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34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33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CANTARE AL SEÑOR POR SIEMPRE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quetzalli villegas</dc:creator>
  <cp:lastModifiedBy>quetzalli villegas</cp:lastModifiedBy>
  <cp:revision>3</cp:revision>
  <dcterms:created xsi:type="dcterms:W3CDTF">2021-06-01T20:01:29Z</dcterms:created>
  <dcterms:modified xsi:type="dcterms:W3CDTF">2021-07-15T00:11:50Z</dcterms:modified>
</cp:coreProperties>
</file>