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98DE-4559-4DD7-9687-0A6CEDE7A150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C46-D136-45F5-AD89-FE98EFBA9EB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929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98DE-4559-4DD7-9687-0A6CEDE7A150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C46-D136-45F5-AD89-FE98EFBA9EB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583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98DE-4559-4DD7-9687-0A6CEDE7A150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C46-D136-45F5-AD89-FE98EFBA9EB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701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98DE-4559-4DD7-9687-0A6CEDE7A150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C46-D136-45F5-AD89-FE98EFBA9EB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364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98DE-4559-4DD7-9687-0A6CEDE7A150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C46-D136-45F5-AD89-FE98EFBA9EB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047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98DE-4559-4DD7-9687-0A6CEDE7A150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C46-D136-45F5-AD89-FE98EFBA9EB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243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98DE-4559-4DD7-9687-0A6CEDE7A150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C46-D136-45F5-AD89-FE98EFBA9EB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480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98DE-4559-4DD7-9687-0A6CEDE7A150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C46-D136-45F5-AD89-FE98EFBA9EB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942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98DE-4559-4DD7-9687-0A6CEDE7A150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C46-D136-45F5-AD89-FE98EFBA9EB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19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98DE-4559-4DD7-9687-0A6CEDE7A150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C46-D136-45F5-AD89-FE98EFBA9EB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433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98DE-4559-4DD7-9687-0A6CEDE7A150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C46-D136-45F5-AD89-FE98EFBA9EB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217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298DE-4559-4DD7-9687-0A6CEDE7A150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1C46-D136-45F5-AD89-FE98EFBA9EB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22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CANTAREMOS DE TU GRAN AMOR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0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867" y="228837"/>
            <a:ext cx="11949753" cy="6349384"/>
          </a:xfrm>
        </p:spPr>
        <p:txBody>
          <a:bodyPr>
            <a:noAutofit/>
          </a:bodyPr>
          <a:lstStyle/>
          <a:p>
            <a:r>
              <a:rPr lang="es-MX" sz="8200" dirty="0"/>
              <a:t>Me salvaste, me diste vida</a:t>
            </a:r>
            <a:r>
              <a:rPr lang="es-MX" sz="8200" dirty="0" smtClean="0"/>
              <a:t/>
            </a:r>
            <a:br>
              <a:rPr lang="es-MX" sz="8200" dirty="0" smtClean="0"/>
            </a:br>
            <a:r>
              <a:rPr lang="es-MX" sz="8200" dirty="0"/>
              <a:t>Mi </a:t>
            </a:r>
            <a:r>
              <a:rPr lang="es-MX" sz="8200" dirty="0" smtClean="0"/>
              <a:t>tristeza, </a:t>
            </a:r>
            <a:r>
              <a:rPr lang="es-MX" sz="8200" dirty="0"/>
              <a:t>en ti, es alegría</a:t>
            </a:r>
            <a:r>
              <a:rPr lang="es-MX" sz="8200" dirty="0" smtClean="0"/>
              <a:t/>
            </a:r>
            <a:br>
              <a:rPr lang="es-MX" sz="8200" dirty="0" smtClean="0"/>
            </a:br>
            <a:r>
              <a:rPr lang="es-MX" sz="8200" dirty="0"/>
              <a:t>Tú sanaste todas mis heridas</a:t>
            </a:r>
            <a:r>
              <a:rPr lang="es-MX" sz="8200" dirty="0" smtClean="0"/>
              <a:t/>
            </a:r>
            <a:br>
              <a:rPr lang="es-MX" sz="8200" dirty="0" smtClean="0"/>
            </a:br>
            <a:r>
              <a:rPr lang="es-MX" sz="8200" dirty="0"/>
              <a:t>A este mundo eres la salida</a:t>
            </a:r>
          </a:p>
        </p:txBody>
      </p:sp>
    </p:spTree>
    <p:extLst>
      <p:ext uri="{BB962C8B-B14F-4D97-AF65-F5344CB8AC3E}">
        <p14:creationId xmlns:p14="http://schemas.microsoft.com/office/powerpoint/2010/main" val="76858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830" y="201541"/>
            <a:ext cx="11969086" cy="6376679"/>
          </a:xfrm>
        </p:spPr>
        <p:txBody>
          <a:bodyPr>
            <a:normAutofit/>
          </a:bodyPr>
          <a:lstStyle/>
          <a:p>
            <a:r>
              <a:rPr lang="es-MX" sz="9600" dirty="0"/>
              <a:t>Tu cruz fue el remedio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Que mi vida salvó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Con sangre pagaste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Por mi rebelión, </a:t>
            </a:r>
            <a:r>
              <a:rPr lang="es-MX" sz="9600" dirty="0" smtClean="0"/>
              <a:t>(Dios)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40041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182" y="174246"/>
            <a:ext cx="11982734" cy="6472214"/>
          </a:xfrm>
        </p:spPr>
        <p:txBody>
          <a:bodyPr>
            <a:normAutofit/>
          </a:bodyPr>
          <a:lstStyle/>
          <a:p>
            <a:r>
              <a:rPr lang="es-MX" sz="8800" dirty="0"/>
              <a:t>Cantaremos de tu gran amor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De tu misericordia, Señor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Te damos gloria, a ti te adoraremos</a:t>
            </a:r>
          </a:p>
        </p:txBody>
      </p:sp>
    </p:spTree>
    <p:extLst>
      <p:ext uri="{BB962C8B-B14F-4D97-AF65-F5344CB8AC3E}">
        <p14:creationId xmlns:p14="http://schemas.microsoft.com/office/powerpoint/2010/main" val="406880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925" y="242484"/>
            <a:ext cx="12004344" cy="6513157"/>
          </a:xfrm>
        </p:spPr>
        <p:txBody>
          <a:bodyPr>
            <a:normAutofit lnSpcReduction="10000"/>
          </a:bodyPr>
          <a:lstStyle/>
          <a:p>
            <a:r>
              <a:rPr lang="es-MX" sz="9600" dirty="0"/>
              <a:t>De ti proclamaremos</a:t>
            </a:r>
            <a:br>
              <a:rPr lang="es-MX" sz="9600" dirty="0"/>
            </a:br>
            <a:r>
              <a:rPr lang="es-MX" sz="9600" dirty="0"/>
              <a:t>Que tú eres </a:t>
            </a:r>
            <a:r>
              <a:rPr lang="es-MX" sz="9600" dirty="0" smtClean="0"/>
              <a:t>Señor Oh</a:t>
            </a:r>
            <a:r>
              <a:rPr lang="es-MX" sz="9600" dirty="0"/>
              <a:t>, oh-oh-oh, oh-oh-oh</a:t>
            </a:r>
            <a:br>
              <a:rPr lang="es-MX" sz="9600" dirty="0"/>
            </a:br>
            <a:r>
              <a:rPr lang="es-MX" sz="9600" dirty="0"/>
              <a:t>Oh, oh-oh-oh, oh-oh-oh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663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187894"/>
            <a:ext cx="11936105" cy="6458566"/>
          </a:xfrm>
        </p:spPr>
        <p:txBody>
          <a:bodyPr>
            <a:normAutofit/>
          </a:bodyPr>
          <a:lstStyle/>
          <a:p>
            <a:r>
              <a:rPr lang="es-MX" sz="9600" dirty="0"/>
              <a:t>Tú sanaste todas mis heridas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A este mundo eres la salida</a:t>
            </a:r>
          </a:p>
        </p:txBody>
      </p:sp>
    </p:spTree>
    <p:extLst>
      <p:ext uri="{BB962C8B-B14F-4D97-AF65-F5344CB8AC3E}">
        <p14:creationId xmlns:p14="http://schemas.microsoft.com/office/powerpoint/2010/main" val="118733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146949"/>
            <a:ext cx="11949753" cy="6513157"/>
          </a:xfrm>
        </p:spPr>
        <p:txBody>
          <a:bodyPr>
            <a:normAutofit/>
          </a:bodyPr>
          <a:lstStyle/>
          <a:p>
            <a:r>
              <a:rPr lang="es-MX" sz="9600" dirty="0"/>
              <a:t>Tu cruz fue el remedio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Que mi vida salvó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Con sangre pagaste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Por mi rebelión, </a:t>
            </a:r>
            <a:r>
              <a:rPr lang="es-MX" sz="9600" dirty="0" smtClean="0"/>
              <a:t>(Dios)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397965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73" y="242484"/>
            <a:ext cx="11990696" cy="6403975"/>
          </a:xfrm>
        </p:spPr>
        <p:txBody>
          <a:bodyPr>
            <a:noAutofit/>
          </a:bodyPr>
          <a:lstStyle/>
          <a:p>
            <a:r>
              <a:rPr lang="es-MX" sz="6000" dirty="0"/>
              <a:t>Cantaremos de tu gran amor (Oh-oh, oh-oh)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De tu misericordia, Señor (Oh-oh, oh-oh)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Cantaremos de tu gran amor (Oh-oh, oh-oh)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De tu misericordia, Señor (Oh-oh, oh-oh)</a:t>
            </a:r>
          </a:p>
        </p:txBody>
      </p:sp>
    </p:spTree>
    <p:extLst>
      <p:ext uri="{BB962C8B-B14F-4D97-AF65-F5344CB8AC3E}">
        <p14:creationId xmlns:p14="http://schemas.microsoft.com/office/powerpoint/2010/main" val="172536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221" y="201541"/>
            <a:ext cx="11963400" cy="6472214"/>
          </a:xfrm>
        </p:spPr>
        <p:txBody>
          <a:bodyPr>
            <a:normAutofit/>
          </a:bodyPr>
          <a:lstStyle/>
          <a:p>
            <a:r>
              <a:rPr lang="pt-BR" sz="8000" dirty="0"/>
              <a:t>Te damos gloria, a ti te adoraremos</a:t>
            </a:r>
            <a:r>
              <a:rPr lang="pt-BR" sz="8000" dirty="0" smtClean="0"/>
              <a:t/>
            </a:r>
            <a:br>
              <a:rPr lang="pt-BR" sz="8000" dirty="0" smtClean="0"/>
            </a:br>
            <a:r>
              <a:rPr lang="pt-BR" sz="8000" dirty="0"/>
              <a:t>De ti proclamaremos</a:t>
            </a:r>
            <a:r>
              <a:rPr lang="pt-BR" sz="8000" dirty="0" smtClean="0"/>
              <a:t/>
            </a:r>
            <a:br>
              <a:rPr lang="pt-BR" sz="8000" dirty="0" smtClean="0"/>
            </a:br>
            <a:r>
              <a:rPr lang="pt-BR" sz="8000" dirty="0"/>
              <a:t>Que </a:t>
            </a:r>
            <a:r>
              <a:rPr lang="pt-BR" sz="8000" dirty="0" err="1"/>
              <a:t>tú</a:t>
            </a:r>
            <a:r>
              <a:rPr lang="pt-BR" sz="8000" dirty="0"/>
              <a:t> eres Se-</a:t>
            </a:r>
            <a:r>
              <a:rPr lang="pt-BR" sz="8000" dirty="0" smtClean="0"/>
              <a:t/>
            </a:r>
            <a:br>
              <a:rPr lang="pt-BR" sz="8000" dirty="0" smtClean="0"/>
            </a:br>
            <a:r>
              <a:rPr lang="pt-BR" sz="8000" dirty="0"/>
              <a:t>Oh, oh-oh-oh,…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4018360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de Office</vt:lpstr>
      <vt:lpstr>CANTAREMOS DE TU GRAN AMOR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CANTAREMOS DE TU GRAN AMOR</dc:title>
  <dc:creator>quetzalli villegas</dc:creator>
  <cp:lastModifiedBy>quetzalli villegas</cp:lastModifiedBy>
  <cp:revision>2</cp:revision>
  <dcterms:created xsi:type="dcterms:W3CDTF">2021-06-02T20:21:44Z</dcterms:created>
  <dcterms:modified xsi:type="dcterms:W3CDTF">2021-06-02T20:25:14Z</dcterms:modified>
</cp:coreProperties>
</file>