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7583-A748-44F5-9C27-015D874B36E7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AF84-4472-4D11-85D1-BCBBD7175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86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7583-A748-44F5-9C27-015D874B36E7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AF84-4472-4D11-85D1-BCBBD7175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00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7583-A748-44F5-9C27-015D874B36E7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AF84-4472-4D11-85D1-BCBBD7175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01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7583-A748-44F5-9C27-015D874B36E7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AF84-4472-4D11-85D1-BCBBD7175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12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7583-A748-44F5-9C27-015D874B36E7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AF84-4472-4D11-85D1-BCBBD7175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7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7583-A748-44F5-9C27-015D874B36E7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AF84-4472-4D11-85D1-BCBBD7175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80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7583-A748-44F5-9C27-015D874B36E7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AF84-4472-4D11-85D1-BCBBD7175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359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7583-A748-44F5-9C27-015D874B36E7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AF84-4472-4D11-85D1-BCBBD7175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594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7583-A748-44F5-9C27-015D874B36E7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AF84-4472-4D11-85D1-BCBBD7175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7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7583-A748-44F5-9C27-015D874B36E7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AF84-4472-4D11-85D1-BCBBD7175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46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7583-A748-44F5-9C27-015D874B36E7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AF84-4472-4D11-85D1-BCBBD7175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57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7583-A748-44F5-9C27-015D874B36E7}" type="datetimeFigureOut">
              <a:rPr lang="es-MX" smtClean="0"/>
              <a:t>29/10/2021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1AF84-4472-4D11-85D1-BCBBD7175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8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COMO EN EL CIELO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338018"/>
            <a:ext cx="11895161" cy="6294793"/>
          </a:xfrm>
        </p:spPr>
        <p:txBody>
          <a:bodyPr>
            <a:normAutofit/>
          </a:bodyPr>
          <a:lstStyle/>
          <a:p>
            <a:r>
              <a:rPr lang="es-MX" sz="8800" dirty="0"/>
              <a:t>Hoy te adoramos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Hoy te cantamos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A una voz decimos: 'Santo, santo Dios'</a:t>
            </a:r>
          </a:p>
        </p:txBody>
      </p:sp>
    </p:spTree>
    <p:extLst>
      <p:ext uri="{BB962C8B-B14F-4D97-AF65-F5344CB8AC3E}">
        <p14:creationId xmlns:p14="http://schemas.microsoft.com/office/powerpoint/2010/main" val="5643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242483"/>
            <a:ext cx="11936105" cy="6431271"/>
          </a:xfrm>
        </p:spPr>
        <p:txBody>
          <a:bodyPr>
            <a:normAutofit/>
          </a:bodyPr>
          <a:lstStyle/>
          <a:p>
            <a:r>
              <a:rPr lang="es-MX" sz="9600" dirty="0"/>
              <a:t>Hoy nos unimos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Y nos rendimos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Que tu reino venga ahora a este lugar</a:t>
            </a:r>
          </a:p>
        </p:txBody>
      </p:sp>
    </p:spTree>
    <p:extLst>
      <p:ext uri="{BB962C8B-B14F-4D97-AF65-F5344CB8AC3E}">
        <p14:creationId xmlns:p14="http://schemas.microsoft.com/office/powerpoint/2010/main" val="21314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310724"/>
            <a:ext cx="11881514" cy="6335736"/>
          </a:xfrm>
        </p:spPr>
        <p:txBody>
          <a:bodyPr>
            <a:normAutofit/>
          </a:bodyPr>
          <a:lstStyle/>
          <a:p>
            <a:r>
              <a:rPr lang="es-MX" sz="8800" dirty="0"/>
              <a:t>Padre nuestro, eres santo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Tú que habitas en lo alto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Hoy venimos a exaltarte a ti</a:t>
            </a:r>
          </a:p>
        </p:txBody>
      </p:sp>
    </p:spTree>
    <p:extLst>
      <p:ext uri="{BB962C8B-B14F-4D97-AF65-F5344CB8AC3E}">
        <p14:creationId xmlns:p14="http://schemas.microsoft.com/office/powerpoint/2010/main" val="38968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42484"/>
            <a:ext cx="11881513" cy="6185611"/>
          </a:xfrm>
        </p:spPr>
        <p:txBody>
          <a:bodyPr>
            <a:normAutofit/>
          </a:bodyPr>
          <a:lstStyle/>
          <a:p>
            <a:r>
              <a:rPr lang="es-MX" sz="7200" dirty="0"/>
              <a:t>Como en el cielo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Te adoramos solo a ti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Como en el cielo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Nos rendimos ante ti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Tu voluntad haremos en la tierra</a:t>
            </a:r>
          </a:p>
        </p:txBody>
      </p:sp>
    </p:spTree>
    <p:extLst>
      <p:ext uri="{BB962C8B-B14F-4D97-AF65-F5344CB8AC3E}">
        <p14:creationId xmlns:p14="http://schemas.microsoft.com/office/powerpoint/2010/main" val="35462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221" y="242484"/>
            <a:ext cx="11949752" cy="6158315"/>
          </a:xfrm>
        </p:spPr>
        <p:txBody>
          <a:bodyPr>
            <a:normAutofit/>
          </a:bodyPr>
          <a:lstStyle/>
          <a:p>
            <a:r>
              <a:rPr lang="es-MX" sz="6600" dirty="0" smtClean="0"/>
              <a:t>Como </a:t>
            </a:r>
            <a:r>
              <a:rPr lang="es-MX" sz="6600" dirty="0"/>
              <a:t>lo es en el cielo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Ven, desciende y reina solo tú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Como en el cielo</a:t>
            </a:r>
            <a:r>
              <a:rPr lang="es-MX" sz="6600" smtClean="0"/>
              <a:t/>
            </a:r>
            <a:br>
              <a:rPr lang="es-MX" sz="6600" smtClean="0"/>
            </a:b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9991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de Office</vt:lpstr>
      <vt:lpstr>COMO EN EL CIELO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EN EL CIELO </dc:title>
  <dc:creator>quetzalli villegas</dc:creator>
  <cp:lastModifiedBy>quetzalli villegas</cp:lastModifiedBy>
  <cp:revision>2</cp:revision>
  <dcterms:created xsi:type="dcterms:W3CDTF">2021-09-11T00:00:29Z</dcterms:created>
  <dcterms:modified xsi:type="dcterms:W3CDTF">2021-10-30T00:10:49Z</dcterms:modified>
</cp:coreProperties>
</file>