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C65-88C9-4D1D-B73A-1837CFFBBE9D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DBE9-E5DD-49A6-AC60-67115A65D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25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C65-88C9-4D1D-B73A-1837CFFBBE9D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DBE9-E5DD-49A6-AC60-67115A65D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05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C65-88C9-4D1D-B73A-1837CFFBBE9D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DBE9-E5DD-49A6-AC60-67115A65D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07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C65-88C9-4D1D-B73A-1837CFFBBE9D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DBE9-E5DD-49A6-AC60-67115A65D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77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C65-88C9-4D1D-B73A-1837CFFBBE9D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DBE9-E5DD-49A6-AC60-67115A65D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35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C65-88C9-4D1D-B73A-1837CFFBBE9D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DBE9-E5DD-49A6-AC60-67115A65D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13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C65-88C9-4D1D-B73A-1837CFFBBE9D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DBE9-E5DD-49A6-AC60-67115A65D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15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C65-88C9-4D1D-B73A-1837CFFBBE9D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DBE9-E5DD-49A6-AC60-67115A65D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91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C65-88C9-4D1D-B73A-1837CFFBBE9D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DBE9-E5DD-49A6-AC60-67115A65D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01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C65-88C9-4D1D-B73A-1837CFFBBE9D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DBE9-E5DD-49A6-AC60-67115A65D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29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C65-88C9-4D1D-B73A-1837CFFBBE9D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DBE9-E5DD-49A6-AC60-67115A65D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57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8C65-88C9-4D1D-B73A-1837CFFBBE9D}" type="datetimeFigureOut">
              <a:rPr lang="es-MX" smtClean="0"/>
              <a:t>11/07/2021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DBE9-E5DD-49A6-AC60-67115A65D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39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COMO</a:t>
            </a:r>
            <a:r>
              <a:rPr lang="es-MX" dirty="0" smtClean="0"/>
              <a:t> </a:t>
            </a:r>
            <a:r>
              <a:rPr lang="es-MX" dirty="0" smtClean="0">
                <a:latin typeface="Arial Black" panose="020B0A04020102020204" pitchFamily="34" charset="0"/>
              </a:rPr>
              <a:t>EN EL CIELO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97076"/>
            <a:ext cx="11895161" cy="6560924"/>
          </a:xfrm>
        </p:spPr>
        <p:txBody>
          <a:bodyPr>
            <a:normAutofit/>
          </a:bodyPr>
          <a:lstStyle/>
          <a:p>
            <a:r>
              <a:rPr lang="es-MX" sz="8800" dirty="0"/>
              <a:t>La atmósfera cambiando está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Tu espíritu está aquí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Es evidente tu mover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Tu espíritu está aquí</a:t>
            </a:r>
          </a:p>
        </p:txBody>
      </p:sp>
    </p:spTree>
    <p:extLst>
      <p:ext uri="{BB962C8B-B14F-4D97-AF65-F5344CB8AC3E}">
        <p14:creationId xmlns:p14="http://schemas.microsoft.com/office/powerpoint/2010/main" val="11254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221" y="256133"/>
            <a:ext cx="11963400" cy="6322088"/>
          </a:xfrm>
        </p:spPr>
        <p:txBody>
          <a:bodyPr>
            <a:normAutofit/>
          </a:bodyPr>
          <a:lstStyle/>
          <a:p>
            <a:r>
              <a:rPr lang="es-MX" sz="9600" dirty="0"/>
              <a:t>Llena este lugar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Derramando tu amor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Tu amor me envuelve</a:t>
            </a:r>
          </a:p>
        </p:txBody>
      </p:sp>
    </p:spTree>
    <p:extLst>
      <p:ext uri="{BB962C8B-B14F-4D97-AF65-F5344CB8AC3E}">
        <p14:creationId xmlns:p14="http://schemas.microsoft.com/office/powerpoint/2010/main" val="36975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269780"/>
            <a:ext cx="11922457" cy="6335736"/>
          </a:xfrm>
        </p:spPr>
        <p:txBody>
          <a:bodyPr>
            <a:normAutofit/>
          </a:bodyPr>
          <a:lstStyle/>
          <a:p>
            <a:r>
              <a:rPr lang="es-MX" sz="9600" dirty="0"/>
              <a:t>He venido por ti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A tus brazos de amor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Tu amor me envuelve</a:t>
            </a:r>
          </a:p>
        </p:txBody>
      </p:sp>
    </p:spTree>
    <p:extLst>
      <p:ext uri="{BB962C8B-B14F-4D97-AF65-F5344CB8AC3E}">
        <p14:creationId xmlns:p14="http://schemas.microsoft.com/office/powerpoint/2010/main" val="9722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idx="1"/>
          </p:nvPr>
        </p:nvSpPr>
        <p:spPr>
          <a:xfrm>
            <a:off x="155575" y="255588"/>
            <a:ext cx="11853863" cy="6308725"/>
          </a:xfrm>
        </p:spPr>
        <p:txBody>
          <a:bodyPr>
            <a:noAutofit/>
          </a:bodyPr>
          <a:lstStyle/>
          <a:p>
            <a:r>
              <a:rPr lang="es-MX" sz="8000" dirty="0" smtClean="0"/>
              <a:t>///Que </a:t>
            </a:r>
            <a:r>
              <a:rPr lang="es-MX" sz="8000" dirty="0"/>
              <a:t>tu poder, descienda hoy</a:t>
            </a:r>
            <a:br>
              <a:rPr lang="es-MX" sz="8000" dirty="0"/>
            </a:br>
            <a:r>
              <a:rPr lang="es-MX" sz="8000" dirty="0"/>
              <a:t>Venga tu reino</a:t>
            </a:r>
            <a:br>
              <a:rPr lang="es-MX" sz="8000" dirty="0"/>
            </a:br>
            <a:r>
              <a:rPr lang="es-MX" sz="8000" dirty="0"/>
              <a:t>Que se haga aquí, tu voluntad</a:t>
            </a:r>
            <a:br>
              <a:rPr lang="es-MX" sz="8000" dirty="0"/>
            </a:br>
            <a:r>
              <a:rPr lang="es-MX" sz="8000" dirty="0"/>
              <a:t>Como en el </a:t>
            </a:r>
            <a:r>
              <a:rPr lang="es-MX" sz="8000" dirty="0" smtClean="0"/>
              <a:t>cielo///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2486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2" y="324370"/>
            <a:ext cx="11867866" cy="628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8800" dirty="0" smtClean="0"/>
              <a:t>Milagros </a:t>
            </a:r>
            <a:r>
              <a:rPr lang="es-MX" sz="8800" dirty="0" err="1" smtClean="0"/>
              <a:t>puden</a:t>
            </a:r>
            <a:r>
              <a:rPr lang="es-MX" sz="8800" dirty="0" smtClean="0"/>
              <a:t> suceder tu espíritu esta aquí </a:t>
            </a:r>
          </a:p>
          <a:p>
            <a:pPr marL="0" indent="0">
              <a:buNone/>
            </a:pPr>
            <a:r>
              <a:rPr lang="es-MX" sz="8800" dirty="0" smtClean="0"/>
              <a:t>Es evidente tu mover, tu espíritu esta aquí 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640815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38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de Office</vt:lpstr>
      <vt:lpstr>COMO EN EL CIELO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EN EL CIELO</dc:title>
  <dc:creator>quetzalli villegas</dc:creator>
  <cp:lastModifiedBy>quetzalli villegas</cp:lastModifiedBy>
  <cp:revision>4</cp:revision>
  <dcterms:created xsi:type="dcterms:W3CDTF">2021-05-26T00:13:36Z</dcterms:created>
  <dcterms:modified xsi:type="dcterms:W3CDTF">2021-07-11T16:32:56Z</dcterms:modified>
</cp:coreProperties>
</file>