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0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03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38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07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91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729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4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639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62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76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294C-746D-46CA-A4ED-E751E5A7FD27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96375-7C2F-475B-B377-B6B558219FB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5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CRISTO HEME AQUI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0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9326" y="218497"/>
            <a:ext cx="11824855" cy="6348557"/>
          </a:xfrm>
        </p:spPr>
        <p:txBody>
          <a:bodyPr>
            <a:noAutofit/>
          </a:bodyPr>
          <a:lstStyle/>
          <a:p>
            <a:r>
              <a:rPr lang="es-MX" sz="9400" dirty="0"/>
              <a:t>//Cristo heme aquí</a:t>
            </a:r>
            <a:r>
              <a:rPr lang="es-MX" sz="9400" dirty="0" smtClean="0"/>
              <a:t/>
            </a:r>
            <a:br>
              <a:rPr lang="es-MX" sz="9400" dirty="0" smtClean="0"/>
            </a:br>
            <a:r>
              <a:rPr lang="es-MX" sz="9400" dirty="0"/>
              <a:t>hoy me quiero entregar</a:t>
            </a:r>
            <a:r>
              <a:rPr lang="es-MX" sz="9400" dirty="0" smtClean="0"/>
              <a:t/>
            </a:r>
            <a:br>
              <a:rPr lang="es-MX" sz="9400" dirty="0" smtClean="0"/>
            </a:br>
            <a:r>
              <a:rPr lang="es-MX" sz="9400" dirty="0"/>
              <a:t>para hacer tu voluntad</a:t>
            </a:r>
            <a:r>
              <a:rPr lang="es-MX" sz="9400" dirty="0" smtClean="0"/>
              <a:t/>
            </a:r>
            <a:br>
              <a:rPr lang="es-MX" sz="9400" dirty="0" smtClean="0"/>
            </a:br>
            <a:r>
              <a:rPr lang="es-MX" sz="9400" dirty="0"/>
              <a:t>guíame Señor //</a:t>
            </a:r>
          </a:p>
        </p:txBody>
      </p:sp>
    </p:spTree>
    <p:extLst>
      <p:ext uri="{BB962C8B-B14F-4D97-AF65-F5344CB8AC3E}">
        <p14:creationId xmlns:p14="http://schemas.microsoft.com/office/powerpoint/2010/main" val="13112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2400" y="166255"/>
            <a:ext cx="11831782" cy="6456218"/>
          </a:xfrm>
        </p:spPr>
        <p:txBody>
          <a:bodyPr>
            <a:noAutofit/>
          </a:bodyPr>
          <a:lstStyle/>
          <a:p>
            <a:r>
              <a:rPr lang="es-MX" sz="9800" dirty="0"/>
              <a:t>Oh mi Cristo,</a:t>
            </a:r>
            <a:r>
              <a:rPr lang="es-MX" sz="9800" dirty="0" smtClean="0"/>
              <a:t/>
            </a:r>
            <a:br>
              <a:rPr lang="es-MX" sz="9800" dirty="0" smtClean="0"/>
            </a:br>
            <a:r>
              <a:rPr lang="es-MX" sz="9800" dirty="0"/>
              <a:t>déjame besar tus pies,</a:t>
            </a:r>
            <a:r>
              <a:rPr lang="es-MX" sz="9800" dirty="0" smtClean="0"/>
              <a:t/>
            </a:r>
            <a:br>
              <a:rPr lang="es-MX" sz="9800" dirty="0" smtClean="0"/>
            </a:br>
            <a:r>
              <a:rPr lang="es-MX" sz="9800" dirty="0"/>
              <a:t>déjame de Ti beber</a:t>
            </a:r>
            <a:r>
              <a:rPr lang="es-MX" sz="9800" dirty="0" smtClean="0"/>
              <a:t/>
            </a:r>
            <a:br>
              <a:rPr lang="es-MX" sz="9800" dirty="0" smtClean="0"/>
            </a:br>
            <a:r>
              <a:rPr lang="es-MX" sz="9800" dirty="0"/>
              <a:t>agua eterna</a:t>
            </a:r>
          </a:p>
        </p:txBody>
      </p:sp>
    </p:spTree>
    <p:extLst>
      <p:ext uri="{BB962C8B-B14F-4D97-AF65-F5344CB8AC3E}">
        <p14:creationId xmlns:p14="http://schemas.microsoft.com/office/powerpoint/2010/main" val="5711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3182" y="343188"/>
            <a:ext cx="11811000" cy="6265429"/>
          </a:xfrm>
        </p:spPr>
        <p:txBody>
          <a:bodyPr>
            <a:normAutofit/>
          </a:bodyPr>
          <a:lstStyle/>
          <a:p>
            <a:r>
              <a:rPr lang="es-MX" sz="8800" dirty="0"/>
              <a:t>pues ella me restaurara,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me purificara,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y así podre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escuchar tu corazón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Señor</a:t>
            </a:r>
          </a:p>
        </p:txBody>
      </p:sp>
    </p:spTree>
    <p:extLst>
      <p:ext uri="{BB962C8B-B14F-4D97-AF65-F5344CB8AC3E}">
        <p14:creationId xmlns:p14="http://schemas.microsoft.com/office/powerpoint/2010/main" val="97944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9" y="269779"/>
            <a:ext cx="11949752" cy="6076429"/>
          </a:xfrm>
        </p:spPr>
        <p:txBody>
          <a:bodyPr>
            <a:normAutofit/>
          </a:bodyPr>
          <a:lstStyle/>
          <a:p>
            <a:r>
              <a:rPr lang="es-MX" sz="8000" dirty="0"/>
              <a:t>y así podre</a:t>
            </a:r>
            <a:br>
              <a:rPr lang="es-MX" sz="8000" dirty="0"/>
            </a:br>
            <a:r>
              <a:rPr lang="es-MX" sz="8000" dirty="0"/>
              <a:t>escuchar tu </a:t>
            </a:r>
            <a:r>
              <a:rPr lang="es-MX" sz="8000" dirty="0" smtClean="0"/>
              <a:t>corazón</a:t>
            </a:r>
          </a:p>
          <a:p>
            <a:r>
              <a:rPr lang="es-MX" sz="8000" dirty="0" smtClean="0"/>
              <a:t>Y </a:t>
            </a:r>
            <a:r>
              <a:rPr lang="es-MX" sz="8000" dirty="0" err="1" smtClean="0"/>
              <a:t>asi</a:t>
            </a:r>
            <a:r>
              <a:rPr lang="es-MX" sz="8000" dirty="0" smtClean="0"/>
              <a:t> podre </a:t>
            </a:r>
          </a:p>
          <a:p>
            <a:r>
              <a:rPr lang="es-MX" sz="8000" dirty="0" smtClean="0"/>
              <a:t>Escuchar tu corazón</a:t>
            </a:r>
          </a:p>
          <a:p>
            <a:r>
              <a:rPr lang="es-MX" sz="8000" smtClean="0"/>
              <a:t>señor</a:t>
            </a:r>
            <a:endParaRPr lang="es-MX" sz="8000" dirty="0" smtClean="0"/>
          </a:p>
          <a:p>
            <a:pPr marL="0" indent="0">
              <a:buNone/>
            </a:pP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36385459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Panorámica</PresentationFormat>
  <Paragraphs>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CRISTO HEME AQUI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HEME AQUI</dc:title>
  <dc:creator>quetzalli villegas</dc:creator>
  <cp:lastModifiedBy>quetzalli villegas</cp:lastModifiedBy>
  <cp:revision>2</cp:revision>
  <dcterms:created xsi:type="dcterms:W3CDTF">2021-05-05T20:17:57Z</dcterms:created>
  <dcterms:modified xsi:type="dcterms:W3CDTF">2021-07-01T00:47:48Z</dcterms:modified>
</cp:coreProperties>
</file>