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3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1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49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20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8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67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2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54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9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28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032D-4ED8-45C7-8F86-4ACB4210A180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61BB-C94F-4EB5-A108-8D28AD4CA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36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CRISTO YO TE AMO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8" y="187893"/>
            <a:ext cx="11826922" cy="6294793"/>
          </a:xfrm>
        </p:spPr>
        <p:txBody>
          <a:bodyPr>
            <a:normAutofit/>
          </a:bodyPr>
          <a:lstStyle/>
          <a:p>
            <a:r>
              <a:rPr lang="es-MX" sz="8000" dirty="0" smtClean="0"/>
              <a:t>CRISTO YO TE AMO</a:t>
            </a:r>
          </a:p>
          <a:p>
            <a:r>
              <a:rPr lang="es-MX" sz="8000" dirty="0" smtClean="0"/>
              <a:t>CRISTO YO TE AMO </a:t>
            </a:r>
          </a:p>
          <a:p>
            <a:r>
              <a:rPr lang="es-MX" sz="8000" dirty="0" smtClean="0"/>
              <a:t>NO HAY NADIE COMO TU JESUS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31766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15189"/>
            <a:ext cx="11799627" cy="6240201"/>
          </a:xfrm>
        </p:spPr>
        <p:txBody>
          <a:bodyPr>
            <a:normAutofit/>
          </a:bodyPr>
          <a:lstStyle/>
          <a:p>
            <a:r>
              <a:rPr lang="es-MX" sz="8800" dirty="0" smtClean="0"/>
              <a:t>Y NO SE DONDE ESTUVIERA SI YO A TI NO TE TUVIERA, SI NO HUBIERA CONOCIDO AL DIOS QUE ME </a:t>
            </a:r>
            <a:r>
              <a:rPr lang="es-MX" sz="8800" dirty="0" smtClean="0"/>
              <a:t>AMA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6932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CRISTO YO TE AMO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YO TE AMO</dc:title>
  <dc:creator>quetzalli villegas</dc:creator>
  <cp:lastModifiedBy>quetzalli villegas</cp:lastModifiedBy>
  <cp:revision>2</cp:revision>
  <dcterms:created xsi:type="dcterms:W3CDTF">2021-04-09T20:51:36Z</dcterms:created>
  <dcterms:modified xsi:type="dcterms:W3CDTF">2021-11-04T01:20:51Z</dcterms:modified>
</cp:coreProperties>
</file>