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08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6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5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18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2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5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0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0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9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8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88405-9C13-437F-9968-82C81793E23E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FB90-CCF8-4599-A584-3DA19FCCCE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CUAN GRANDE ES DIOS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80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6" y="204716"/>
            <a:ext cx="11914497" cy="6428096"/>
          </a:xfrm>
        </p:spPr>
        <p:txBody>
          <a:bodyPr>
            <a:normAutofit/>
          </a:bodyPr>
          <a:lstStyle/>
          <a:p>
            <a:r>
              <a:rPr lang="es-MX" sz="9600" dirty="0"/>
              <a:t>El esplendor de un rey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Vestido en majestad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La tierra alegre está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La tierra alegre está</a:t>
            </a:r>
          </a:p>
        </p:txBody>
      </p:sp>
    </p:spTree>
    <p:extLst>
      <p:ext uri="{BB962C8B-B14F-4D97-AF65-F5344CB8AC3E}">
        <p14:creationId xmlns:p14="http://schemas.microsoft.com/office/powerpoint/2010/main" val="11326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97076"/>
            <a:ext cx="11949752" cy="6322088"/>
          </a:xfrm>
        </p:spPr>
        <p:txBody>
          <a:bodyPr>
            <a:normAutofit/>
          </a:bodyPr>
          <a:lstStyle/>
          <a:p>
            <a:r>
              <a:rPr lang="es-MX" sz="9600" dirty="0"/>
              <a:t>Cubierto está de luz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Venció la oscuridad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Y tiembla a su voz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Tiembla a su voz</a:t>
            </a:r>
          </a:p>
        </p:txBody>
      </p:sp>
    </p:spTree>
    <p:extLst>
      <p:ext uri="{BB962C8B-B14F-4D97-AF65-F5344CB8AC3E}">
        <p14:creationId xmlns:p14="http://schemas.microsoft.com/office/powerpoint/2010/main" val="661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981" y="297074"/>
            <a:ext cx="12031639" cy="6117373"/>
          </a:xfrm>
        </p:spPr>
        <p:txBody>
          <a:bodyPr>
            <a:noAutofit/>
          </a:bodyPr>
          <a:lstStyle/>
          <a:p>
            <a:r>
              <a:rPr lang="es-MX" sz="8800" dirty="0"/>
              <a:t>Cuán grande es </a:t>
            </a:r>
            <a:r>
              <a:rPr lang="es-MX" sz="8800" dirty="0" smtClean="0"/>
              <a:t>Dios</a:t>
            </a:r>
            <a:br>
              <a:rPr lang="es-MX" sz="8800" dirty="0" smtClean="0"/>
            </a:br>
            <a:r>
              <a:rPr lang="es-MX" sz="8800" dirty="0"/>
              <a:t>Cántale cuán grande es </a:t>
            </a:r>
            <a:r>
              <a:rPr lang="es-MX" sz="8800" dirty="0" smtClean="0"/>
              <a:t>Dios</a:t>
            </a:r>
            <a:br>
              <a:rPr lang="es-MX" sz="8800" dirty="0" smtClean="0"/>
            </a:br>
            <a:r>
              <a:rPr lang="es-MX" sz="8800" dirty="0"/>
              <a:t>Y todos lo verán, cuán grande es </a:t>
            </a:r>
            <a:r>
              <a:rPr lang="es-MX" sz="8800" dirty="0" smtClean="0"/>
              <a:t>Dios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983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7" y="215189"/>
            <a:ext cx="11949752" cy="6349384"/>
          </a:xfrm>
        </p:spPr>
        <p:txBody>
          <a:bodyPr>
            <a:normAutofit/>
          </a:bodyPr>
          <a:lstStyle/>
          <a:p>
            <a:r>
              <a:rPr lang="es-MX" sz="9600" dirty="0"/>
              <a:t>Día a día él está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Y el tiempo está en él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Principio y el fin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Principio y el fin</a:t>
            </a:r>
          </a:p>
        </p:txBody>
      </p:sp>
    </p:spTree>
    <p:extLst>
      <p:ext uri="{BB962C8B-B14F-4D97-AF65-F5344CB8AC3E}">
        <p14:creationId xmlns:p14="http://schemas.microsoft.com/office/powerpoint/2010/main" val="5311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6" y="228837"/>
            <a:ext cx="11963400" cy="6431270"/>
          </a:xfrm>
        </p:spPr>
        <p:txBody>
          <a:bodyPr>
            <a:normAutofit/>
          </a:bodyPr>
          <a:lstStyle/>
          <a:p>
            <a:r>
              <a:rPr lang="es-MX" sz="9600" dirty="0"/>
              <a:t>La trinidad en </a:t>
            </a:r>
            <a:r>
              <a:rPr lang="es-MX" sz="9600" dirty="0" smtClean="0"/>
              <a:t>Dios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El padre, hijo, espíritu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Cordero y el león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Cordero y el león</a:t>
            </a:r>
          </a:p>
        </p:txBody>
      </p:sp>
    </p:spTree>
    <p:extLst>
      <p:ext uri="{BB962C8B-B14F-4D97-AF65-F5344CB8AC3E}">
        <p14:creationId xmlns:p14="http://schemas.microsoft.com/office/powerpoint/2010/main" val="6300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56133"/>
            <a:ext cx="11854217" cy="6335736"/>
          </a:xfrm>
        </p:spPr>
        <p:txBody>
          <a:bodyPr>
            <a:normAutofit/>
          </a:bodyPr>
          <a:lstStyle/>
          <a:p>
            <a:r>
              <a:rPr lang="es-MX" sz="8800" dirty="0"/>
              <a:t>Y tu nombre sobre todo es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Tú eres digno de alabar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 mi ser dirá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Cuán grande es D</a:t>
            </a:r>
            <a:r>
              <a:rPr lang="es-MX" sz="8800" dirty="0" smtClean="0"/>
              <a:t>ios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1584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CUAN GRANDE ES DIOS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 GRANDE ES DIOS</dc:title>
  <dc:creator>quetzalli villegas</dc:creator>
  <cp:lastModifiedBy>quetzalli villegas</cp:lastModifiedBy>
  <cp:revision>3</cp:revision>
  <dcterms:created xsi:type="dcterms:W3CDTF">2021-08-08T16:01:00Z</dcterms:created>
  <dcterms:modified xsi:type="dcterms:W3CDTF">2021-12-12T17:25:00Z</dcterms:modified>
</cp:coreProperties>
</file>