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200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04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4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0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72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1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26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8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53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1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32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B20A-EE32-4593-8BF3-0546999B0B2E}" type="datetimeFigureOut">
              <a:rPr lang="es-MX" smtClean="0"/>
              <a:t>02/06/2021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FEF0-7D61-43E6-A466-1D07421755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CUAN HERMOSO ERES JESUS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3" y="297075"/>
            <a:ext cx="11731388" cy="6158315"/>
          </a:xfrm>
        </p:spPr>
        <p:txBody>
          <a:bodyPr>
            <a:normAutofit/>
          </a:bodyPr>
          <a:lstStyle/>
          <a:p>
            <a:r>
              <a:rPr lang="es-MX" sz="9600" dirty="0" smtClean="0"/>
              <a:t>CUAN HERMOSO ERES JESUS SON TUS PALABRAS ES TU AMOR 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8347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4" y="310723"/>
            <a:ext cx="11785979" cy="6131020"/>
          </a:xfrm>
        </p:spPr>
        <p:txBody>
          <a:bodyPr>
            <a:normAutofit/>
          </a:bodyPr>
          <a:lstStyle/>
          <a:p>
            <a:r>
              <a:rPr lang="es-MX" sz="9600" dirty="0" smtClean="0"/>
              <a:t>CUAN GLORIOSO ERES JESUS ES TU PODER, FUE TU CRUZ 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5020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4994" y="351666"/>
            <a:ext cx="11635854" cy="6171963"/>
          </a:xfrm>
        </p:spPr>
        <p:txBody>
          <a:bodyPr>
            <a:normAutofit/>
          </a:bodyPr>
          <a:lstStyle/>
          <a:p>
            <a:r>
              <a:rPr lang="es-MX" sz="9600" dirty="0" smtClean="0"/>
              <a:t>LA QUE ME SALVO ME RESCATO UN MOMENTO AHÍ NOS </a:t>
            </a:r>
            <a:r>
              <a:rPr lang="es-MX" sz="9600" smtClean="0"/>
              <a:t>DIO </a:t>
            </a:r>
            <a:r>
              <a:rPr lang="es-MX" sz="9600" smtClean="0"/>
              <a:t>LIBERTAD 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65447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5" y="324371"/>
            <a:ext cx="11731388" cy="5994541"/>
          </a:xfrm>
        </p:spPr>
        <p:txBody>
          <a:bodyPr>
            <a:normAutofit fontScale="92500"/>
          </a:bodyPr>
          <a:lstStyle/>
          <a:p>
            <a:r>
              <a:rPr lang="es-MX" sz="8800" dirty="0" smtClean="0"/>
              <a:t>TE DOY GLORIA </a:t>
            </a:r>
            <a:r>
              <a:rPr lang="es-MX" sz="8800" dirty="0" err="1" smtClean="0"/>
              <a:t>GLORIA</a:t>
            </a:r>
            <a:r>
              <a:rPr lang="es-MX" sz="8800" dirty="0" smtClean="0"/>
              <a:t> </a:t>
            </a:r>
          </a:p>
          <a:p>
            <a:r>
              <a:rPr lang="es-MX" sz="8800" dirty="0" smtClean="0"/>
              <a:t>TE DOY GLORIA </a:t>
            </a:r>
            <a:r>
              <a:rPr lang="es-MX" sz="8800" dirty="0" err="1" smtClean="0"/>
              <a:t>GLORIA</a:t>
            </a:r>
            <a:r>
              <a:rPr lang="es-MX" sz="8800" dirty="0" smtClean="0"/>
              <a:t> </a:t>
            </a:r>
            <a:r>
              <a:rPr lang="es-MX" sz="9600" dirty="0" smtClean="0"/>
              <a:t> </a:t>
            </a:r>
          </a:p>
          <a:p>
            <a:r>
              <a:rPr lang="es-MX" sz="9600" dirty="0" smtClean="0"/>
              <a:t>TE DOY GLORIA </a:t>
            </a:r>
            <a:r>
              <a:rPr lang="es-MX" sz="9600" dirty="0" err="1" smtClean="0"/>
              <a:t>GLORIA</a:t>
            </a:r>
            <a:r>
              <a:rPr lang="es-MX" sz="9600" dirty="0" smtClean="0"/>
              <a:t> </a:t>
            </a:r>
          </a:p>
          <a:p>
            <a:r>
              <a:rPr lang="es-MX" sz="9600" dirty="0" smtClean="0"/>
              <a:t>A TI JESUS </a:t>
            </a:r>
            <a:endParaRPr lang="es-MX" sz="8800" dirty="0" smtClean="0"/>
          </a:p>
        </p:txBody>
      </p:sp>
    </p:spTree>
    <p:extLst>
      <p:ext uri="{BB962C8B-B14F-4D97-AF65-F5344CB8AC3E}">
        <p14:creationId xmlns:p14="http://schemas.microsoft.com/office/powerpoint/2010/main" val="228881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346" y="324370"/>
            <a:ext cx="11731387" cy="6103725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sz="8800" dirty="0" smtClean="0"/>
              <a:t>CON UNA CORONA DE ESPINOS TE HICISTE REY POR SIEMPRE 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917534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63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CUAN HERMOSO ERES JESUS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quetzalli villegas</dc:creator>
  <cp:lastModifiedBy>quetzalli villegas</cp:lastModifiedBy>
  <cp:revision>4</cp:revision>
  <dcterms:created xsi:type="dcterms:W3CDTF">2021-04-14T18:07:57Z</dcterms:created>
  <dcterms:modified xsi:type="dcterms:W3CDTF">2021-06-02T20:29:40Z</dcterms:modified>
</cp:coreProperties>
</file>