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3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6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4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9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70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3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16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7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D1FD-2DD3-4437-B4C1-AA5165988258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7312-EE4E-4157-8FE7-92F0ACAED5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9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Canto aleluya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4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290" y="324372"/>
            <a:ext cx="11608558" cy="6533628"/>
          </a:xfrm>
        </p:spPr>
        <p:txBody>
          <a:bodyPr>
            <a:normAutofit/>
          </a:bodyPr>
          <a:lstStyle/>
          <a:p>
            <a:r>
              <a:rPr lang="es-MX" sz="8800" dirty="0" smtClean="0"/>
              <a:t>La luna entristeció, el sol se apagó Cayó el Salvador del mundo Su cuerpo en la cruz, su sangre derramó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12877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324371"/>
            <a:ext cx="11676797" cy="6226554"/>
          </a:xfrm>
        </p:spPr>
        <p:txBody>
          <a:bodyPr>
            <a:normAutofit/>
          </a:bodyPr>
          <a:lstStyle/>
          <a:p>
            <a:r>
              <a:rPr lang="es-MX" sz="8800" dirty="0" smtClean="0"/>
              <a:t>El peso del pecado sobre Él Al final Él suspiró y el cielo lo ignoró El Hijo yace en tinieblas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74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94" y="297076"/>
            <a:ext cx="11635854" cy="6212906"/>
          </a:xfrm>
        </p:spPr>
        <p:txBody>
          <a:bodyPr>
            <a:normAutofit/>
          </a:bodyPr>
          <a:lstStyle/>
          <a:p>
            <a:r>
              <a:rPr lang="es-MX" sz="8000" dirty="0" smtClean="0"/>
              <a:t>La guerra Él ganó, la muerte derrotó El infierno fue al fin vencido La Tierra retumbó, la piedra Él quitó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93857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242485"/>
            <a:ext cx="11676797" cy="6431270"/>
          </a:xfrm>
        </p:spPr>
        <p:txBody>
          <a:bodyPr>
            <a:normAutofit/>
          </a:bodyPr>
          <a:lstStyle/>
          <a:p>
            <a:r>
              <a:rPr lang="es-MX" sz="8800" dirty="0" smtClean="0"/>
              <a:t>Su amor perfecto siempre vencerá El Rey resucitó, la muerte derrotó, Ganando la victoria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2265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0251" y="450375"/>
            <a:ext cx="11559653" cy="6100549"/>
          </a:xfrm>
        </p:spPr>
        <p:txBody>
          <a:bodyPr>
            <a:noAutofit/>
          </a:bodyPr>
          <a:lstStyle/>
          <a:p>
            <a:r>
              <a:rPr lang="es-MX" sz="8800" dirty="0" smtClean="0"/>
              <a:t>Por siempre a Él la gloria es Por siempre exaltado es Por siempre Él </a:t>
            </a:r>
            <a:r>
              <a:rPr lang="es-MX" sz="8800" smtClean="0"/>
              <a:t>es digno Él </a:t>
            </a:r>
            <a:r>
              <a:rPr lang="es-MX" sz="8800" dirty="0" smtClean="0"/>
              <a:t>vivo está, Él vivo está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46712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Canto aleluya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Canto aleluya </dc:title>
  <dc:creator>quetzalli villegas</dc:creator>
  <cp:lastModifiedBy>quetzalli villegas</cp:lastModifiedBy>
  <cp:revision>1</cp:revision>
  <dcterms:created xsi:type="dcterms:W3CDTF">2021-04-02T02:48:33Z</dcterms:created>
  <dcterms:modified xsi:type="dcterms:W3CDTF">2021-04-02T02:48:44Z</dcterms:modified>
</cp:coreProperties>
</file>