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1A01-9363-4E93-BC30-4139E153766C}" type="datetimeFigureOut">
              <a:rPr lang="es-MX" smtClean="0"/>
              <a:t>03/08/2021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424B3-A5F6-440B-A239-45CD93AD52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4250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1A01-9363-4E93-BC30-4139E153766C}" type="datetimeFigureOut">
              <a:rPr lang="es-MX" smtClean="0"/>
              <a:t>03/08/2021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424B3-A5F6-440B-A239-45CD93AD52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7759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1A01-9363-4E93-BC30-4139E153766C}" type="datetimeFigureOut">
              <a:rPr lang="es-MX" smtClean="0"/>
              <a:t>03/08/2021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424B3-A5F6-440B-A239-45CD93AD52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268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1A01-9363-4E93-BC30-4139E153766C}" type="datetimeFigureOut">
              <a:rPr lang="es-MX" smtClean="0"/>
              <a:t>03/08/2021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424B3-A5F6-440B-A239-45CD93AD52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108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1A01-9363-4E93-BC30-4139E153766C}" type="datetimeFigureOut">
              <a:rPr lang="es-MX" smtClean="0"/>
              <a:t>03/08/2021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424B3-A5F6-440B-A239-45CD93AD52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6972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1A01-9363-4E93-BC30-4139E153766C}" type="datetimeFigureOut">
              <a:rPr lang="es-MX" smtClean="0"/>
              <a:t>03/08/2021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424B3-A5F6-440B-A239-45CD93AD52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628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1A01-9363-4E93-BC30-4139E153766C}" type="datetimeFigureOut">
              <a:rPr lang="es-MX" smtClean="0"/>
              <a:t>03/08/2021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424B3-A5F6-440B-A239-45CD93AD52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577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1A01-9363-4E93-BC30-4139E153766C}" type="datetimeFigureOut">
              <a:rPr lang="es-MX" smtClean="0"/>
              <a:t>03/08/2021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424B3-A5F6-440B-A239-45CD93AD52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2377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1A01-9363-4E93-BC30-4139E153766C}" type="datetimeFigureOut">
              <a:rPr lang="es-MX" smtClean="0"/>
              <a:t>03/08/2021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424B3-A5F6-440B-A239-45CD93AD52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383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1A01-9363-4E93-BC30-4139E153766C}" type="datetimeFigureOut">
              <a:rPr lang="es-MX" smtClean="0"/>
              <a:t>03/08/2021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424B3-A5F6-440B-A239-45CD93AD52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4033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1A01-9363-4E93-BC30-4139E153766C}" type="datetimeFigureOut">
              <a:rPr lang="es-MX" smtClean="0"/>
              <a:t>03/08/2021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424B3-A5F6-440B-A239-45CD93AD52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2551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F1A01-9363-4E93-BC30-4139E153766C}" type="datetimeFigureOut">
              <a:rPr lang="es-MX" smtClean="0"/>
              <a:t>03/08/2021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424B3-A5F6-440B-A239-45CD93AD52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644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Con tu sangre nos has redimido</a:t>
            </a:r>
            <a:br>
              <a:rPr lang="es-MX" dirty="0" smtClean="0"/>
            </a:br>
            <a:r>
              <a:rPr lang="es-MX" dirty="0" smtClean="0"/>
              <a:t>Para nuestro Dios</a:t>
            </a:r>
            <a:br>
              <a:rPr lang="es-MX" dirty="0" smtClean="0"/>
            </a:br>
            <a:r>
              <a:rPr lang="es-MX" dirty="0" smtClean="0"/>
              <a:t>De todo linaje, pueblo, lengua y nación</a:t>
            </a:r>
            <a:br>
              <a:rPr lang="es-MX" dirty="0" smtClean="0"/>
            </a:br>
            <a:r>
              <a:rPr lang="es-MX" dirty="0" smtClean="0"/>
              <a:t>Nos has hecho reyes y sacerdotes</a:t>
            </a:r>
            <a:br>
              <a:rPr lang="es-MX" dirty="0" smtClean="0"/>
            </a:br>
            <a:r>
              <a:rPr lang="es-MX" dirty="0" smtClean="0"/>
              <a:t>Para nuestro Dios</a:t>
            </a:r>
            <a:br>
              <a:rPr lang="es-MX" dirty="0" smtClean="0"/>
            </a:br>
            <a:r>
              <a:rPr lang="es-MX" dirty="0" smtClean="0"/>
              <a:t>Y reinaremos sobre la tierra</a:t>
            </a:r>
            <a:br>
              <a:rPr lang="es-MX" dirty="0" smtClean="0"/>
            </a:br>
            <a:r>
              <a:rPr lang="es-MX" dirty="0" smtClean="0"/>
              <a:t>Gloria al Cordero de Dios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19903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6369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Exaltad al Cordero de gloria</a:t>
            </a:r>
            <a:br>
              <a:rPr lang="es-MX" dirty="0" smtClean="0"/>
            </a:br>
            <a:r>
              <a:rPr lang="es-MX" dirty="0" smtClean="0"/>
              <a:t>Adorad al que vive y reina</a:t>
            </a:r>
            <a:br>
              <a:rPr lang="es-MX" dirty="0" smtClean="0"/>
            </a:br>
            <a:r>
              <a:rPr lang="es-MX" dirty="0" smtClean="0"/>
              <a:t>Adorad al Dios altísimo</a:t>
            </a:r>
            <a:br>
              <a:rPr lang="es-MX" dirty="0" smtClean="0"/>
            </a:br>
            <a:r>
              <a:rPr lang="es-MX" dirty="0" smtClean="0"/>
              <a:t>Padre eterno, Cordero de Dios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184122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Presentación en pantalla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Con tu sangre nos has redimido Para nuestro Dios De todo linaje, pueblo, lengua y nación Nos has hecho reyes y sacerdotes Para nuestro Dios Y reinaremos sobre la tierra Gloria al Cordero de Dios</vt:lpstr>
      <vt:lpstr>Exaltad al Cordero de gloria Adorad al que vive y reina Adorad al Dios altísimo Padre eterno, Cordero de Dios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 tu sangre nos has redimido Para nuestro Dios De todo linaje, pueblo, lengua y nación Nos has hecho reyes y sacerdotes Para nuestro Dios Y reinaremos sobre la tierra Gloria al Cordero de Dios</dc:title>
  <dc:creator>PC-2</dc:creator>
  <cp:lastModifiedBy>PC-2</cp:lastModifiedBy>
  <cp:revision>1</cp:revision>
  <dcterms:created xsi:type="dcterms:W3CDTF">2021-08-03T10:43:57Z</dcterms:created>
  <dcterms:modified xsi:type="dcterms:W3CDTF">2021-08-03T10:44:52Z</dcterms:modified>
</cp:coreProperties>
</file>