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1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4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76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6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44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2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03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3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5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42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43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02B9-71A8-431B-91DA-E7FACC8108AB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9CC5-7B0A-4C3C-A39A-A13C0D6F0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9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Conozco que todo lo puedes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310724"/>
            <a:ext cx="11936105" cy="6226554"/>
          </a:xfrm>
        </p:spPr>
        <p:txBody>
          <a:bodyPr>
            <a:noAutofit/>
          </a:bodyPr>
          <a:lstStyle/>
          <a:p>
            <a:r>
              <a:rPr lang="es-MX" sz="7400" dirty="0"/>
              <a:t>Conozco que todo lo puedes</a:t>
            </a:r>
            <a:r>
              <a:rPr lang="es-MX" sz="7400" dirty="0" smtClean="0"/>
              <a:t/>
            </a:r>
            <a:br>
              <a:rPr lang="es-MX" sz="7400" dirty="0" smtClean="0"/>
            </a:br>
            <a:r>
              <a:rPr lang="es-MX" sz="7400" dirty="0"/>
              <a:t>Que mi pensamiento</a:t>
            </a:r>
            <a:r>
              <a:rPr lang="es-MX" sz="7400" dirty="0" smtClean="0"/>
              <a:t/>
            </a:r>
            <a:br>
              <a:rPr lang="es-MX" sz="7400" dirty="0" smtClean="0"/>
            </a:br>
            <a:r>
              <a:rPr lang="es-MX" sz="7400" dirty="0"/>
              <a:t>No lo puedo esconder</a:t>
            </a:r>
            <a:r>
              <a:rPr lang="es-MX" sz="7400" dirty="0" smtClean="0"/>
              <a:t/>
            </a:r>
            <a:br>
              <a:rPr lang="es-MX" sz="7400" dirty="0" smtClean="0"/>
            </a:br>
            <a:r>
              <a:rPr lang="es-MX" sz="7400" dirty="0"/>
              <a:t>Hablaba lo que no entendía</a:t>
            </a:r>
            <a:r>
              <a:rPr lang="es-MX" sz="7400" dirty="0" smtClean="0"/>
              <a:t/>
            </a:r>
            <a:br>
              <a:rPr lang="es-MX" sz="7400" dirty="0" smtClean="0"/>
            </a:br>
            <a:r>
              <a:rPr lang="es-MX" sz="7400" dirty="0"/>
              <a:t>Y de </a:t>
            </a:r>
            <a:r>
              <a:rPr lang="es-MX" sz="7400" dirty="0" err="1"/>
              <a:t>oidas</a:t>
            </a:r>
            <a:r>
              <a:rPr lang="es-MX" sz="7400" dirty="0"/>
              <a:t> te había oído</a:t>
            </a:r>
          </a:p>
        </p:txBody>
      </p:sp>
    </p:spTree>
    <p:extLst>
      <p:ext uri="{BB962C8B-B14F-4D97-AF65-F5344CB8AC3E}">
        <p14:creationId xmlns:p14="http://schemas.microsoft.com/office/powerpoint/2010/main" val="19250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42484"/>
            <a:ext cx="11949753" cy="6403976"/>
          </a:xfrm>
        </p:spPr>
        <p:txBody>
          <a:bodyPr>
            <a:normAutofit/>
          </a:bodyPr>
          <a:lstStyle/>
          <a:p>
            <a:r>
              <a:rPr lang="es-MX" sz="7200" dirty="0"/>
              <a:t>Mas ahora mis ojos te ven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Yo te preguntare y tu me enseñaras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Mas </a:t>
            </a:r>
            <a:r>
              <a:rPr lang="es-MX" sz="7200" dirty="0" smtClean="0"/>
              <a:t>ahora mis ojos te </a:t>
            </a:r>
            <a:r>
              <a:rPr lang="es-MX" sz="7200" dirty="0"/>
              <a:t>ven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Me rindo a tus pies y me arrepiento señor</a:t>
            </a:r>
          </a:p>
        </p:txBody>
      </p:sp>
    </p:spTree>
    <p:extLst>
      <p:ext uri="{BB962C8B-B14F-4D97-AF65-F5344CB8AC3E}">
        <p14:creationId xmlns:p14="http://schemas.microsoft.com/office/powerpoint/2010/main" val="501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Conozco que todo lo puedes 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3</cp:revision>
  <dcterms:created xsi:type="dcterms:W3CDTF">2021-11-11T01:50:17Z</dcterms:created>
  <dcterms:modified xsi:type="dcterms:W3CDTF">2021-11-11T02:13:23Z</dcterms:modified>
</cp:coreProperties>
</file>