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90933-AA12-4F3A-9FC4-E8755A9D1889}" type="datetimeFigureOut">
              <a:rPr lang="es-MX" smtClean="0"/>
              <a:t>21/04/2021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D638B-F918-4097-8D11-7B2E7A0474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6496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90933-AA12-4F3A-9FC4-E8755A9D1889}" type="datetimeFigureOut">
              <a:rPr lang="es-MX" smtClean="0"/>
              <a:t>21/04/2021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D638B-F918-4097-8D11-7B2E7A0474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1877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90933-AA12-4F3A-9FC4-E8755A9D1889}" type="datetimeFigureOut">
              <a:rPr lang="es-MX" smtClean="0"/>
              <a:t>21/04/2021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D638B-F918-4097-8D11-7B2E7A0474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9453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90933-AA12-4F3A-9FC4-E8755A9D1889}" type="datetimeFigureOut">
              <a:rPr lang="es-MX" smtClean="0"/>
              <a:t>21/04/2021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D638B-F918-4097-8D11-7B2E7A0474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9407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90933-AA12-4F3A-9FC4-E8755A9D1889}" type="datetimeFigureOut">
              <a:rPr lang="es-MX" smtClean="0"/>
              <a:t>21/04/2021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D638B-F918-4097-8D11-7B2E7A0474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2471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90933-AA12-4F3A-9FC4-E8755A9D1889}" type="datetimeFigureOut">
              <a:rPr lang="es-MX" smtClean="0"/>
              <a:t>21/04/2021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D638B-F918-4097-8D11-7B2E7A0474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1507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90933-AA12-4F3A-9FC4-E8755A9D1889}" type="datetimeFigureOut">
              <a:rPr lang="es-MX" smtClean="0"/>
              <a:t>21/04/2021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D638B-F918-4097-8D11-7B2E7A0474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2602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90933-AA12-4F3A-9FC4-E8755A9D1889}" type="datetimeFigureOut">
              <a:rPr lang="es-MX" smtClean="0"/>
              <a:t>21/04/2021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D638B-F918-4097-8D11-7B2E7A0474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4617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90933-AA12-4F3A-9FC4-E8755A9D1889}" type="datetimeFigureOut">
              <a:rPr lang="es-MX" smtClean="0"/>
              <a:t>21/04/2021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D638B-F918-4097-8D11-7B2E7A0474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7891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90933-AA12-4F3A-9FC4-E8755A9D1889}" type="datetimeFigureOut">
              <a:rPr lang="es-MX" smtClean="0"/>
              <a:t>21/04/2021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D638B-F918-4097-8D11-7B2E7A0474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6133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90933-AA12-4F3A-9FC4-E8755A9D1889}" type="datetimeFigureOut">
              <a:rPr lang="es-MX" smtClean="0"/>
              <a:t>21/04/2021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D638B-F918-4097-8D11-7B2E7A0474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7093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90933-AA12-4F3A-9FC4-E8755A9D1889}" type="datetimeFigureOut">
              <a:rPr lang="es-MX" smtClean="0"/>
              <a:t>21/04/2021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D638B-F918-4097-8D11-7B2E7A0474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357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>
                <a:latin typeface="Arial Black" panose="020B0A04020102020204" pitchFamily="34" charset="0"/>
              </a:rPr>
              <a:t>Cristo tu eres santo</a:t>
            </a:r>
            <a:endParaRPr lang="es-MX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446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3107" y="256133"/>
            <a:ext cx="11854218" cy="6458566"/>
          </a:xfrm>
        </p:spPr>
        <p:txBody>
          <a:bodyPr>
            <a:noAutofit/>
          </a:bodyPr>
          <a:lstStyle/>
          <a:p>
            <a:r>
              <a:rPr lang="es-MX" sz="9600" dirty="0" smtClean="0"/>
              <a:t>Tu eres santo cristo tu eres santo, cristo tu eres santo, te adoramos </a:t>
            </a:r>
            <a:endParaRPr lang="es-MX" sz="9600" dirty="0"/>
          </a:p>
        </p:txBody>
      </p:sp>
    </p:spTree>
    <p:extLst>
      <p:ext uri="{BB962C8B-B14F-4D97-AF65-F5344CB8AC3E}">
        <p14:creationId xmlns:p14="http://schemas.microsoft.com/office/powerpoint/2010/main" val="94515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5811" y="242484"/>
            <a:ext cx="11881513" cy="6513157"/>
          </a:xfrm>
        </p:spPr>
        <p:txBody>
          <a:bodyPr>
            <a:normAutofit/>
          </a:bodyPr>
          <a:lstStyle/>
          <a:p>
            <a:r>
              <a:rPr lang="es-MX" sz="11500" dirty="0" smtClean="0"/>
              <a:t>// aleluya,  gloria aleluya; gloria aleluya, gloria al señor //</a:t>
            </a:r>
            <a:endParaRPr lang="es-MX" sz="11500" dirty="0"/>
          </a:p>
        </p:txBody>
      </p:sp>
    </p:spTree>
    <p:extLst>
      <p:ext uri="{BB962C8B-B14F-4D97-AF65-F5344CB8AC3E}">
        <p14:creationId xmlns:p14="http://schemas.microsoft.com/office/powerpoint/2010/main" val="168367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5812" y="228837"/>
            <a:ext cx="11840570" cy="6431270"/>
          </a:xfrm>
        </p:spPr>
        <p:txBody>
          <a:bodyPr>
            <a:normAutofit/>
          </a:bodyPr>
          <a:lstStyle/>
          <a:p>
            <a:r>
              <a:rPr lang="es-MX" sz="11500" dirty="0" smtClean="0"/>
              <a:t>// tu eres santo, solo tu eres santo; solo tu eres santo, santo mi señor //</a:t>
            </a:r>
            <a:endParaRPr lang="es-MX" sz="11500" dirty="0"/>
          </a:p>
        </p:txBody>
      </p:sp>
    </p:spTree>
    <p:extLst>
      <p:ext uri="{BB962C8B-B14F-4D97-AF65-F5344CB8AC3E}">
        <p14:creationId xmlns:p14="http://schemas.microsoft.com/office/powerpoint/2010/main" val="823488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3106" y="283428"/>
            <a:ext cx="11813275" cy="634938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20000" smtClean="0"/>
              <a:t>ALELUYA</a:t>
            </a:r>
            <a:endParaRPr lang="es-MX" sz="20000" dirty="0"/>
          </a:p>
        </p:txBody>
      </p:sp>
    </p:spTree>
    <p:extLst>
      <p:ext uri="{BB962C8B-B14F-4D97-AF65-F5344CB8AC3E}">
        <p14:creationId xmlns:p14="http://schemas.microsoft.com/office/powerpoint/2010/main" val="34739297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52</Words>
  <Application>Microsoft Office PowerPoint</Application>
  <PresentationFormat>Panorámica</PresentationFormat>
  <Paragraphs>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Tema de Office</vt:lpstr>
      <vt:lpstr>Cristo tu eres santo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Cristo tu eres santo</dc:title>
  <dc:creator>quetzalli villegas</dc:creator>
  <cp:lastModifiedBy>quetzalli villegas</cp:lastModifiedBy>
  <cp:revision>2</cp:revision>
  <dcterms:created xsi:type="dcterms:W3CDTF">2021-04-21T21:12:25Z</dcterms:created>
  <dcterms:modified xsi:type="dcterms:W3CDTF">2021-04-21T21:18:05Z</dcterms:modified>
</cp:coreProperties>
</file>