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6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28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0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0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4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7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48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C55D-A9CD-45C8-AF20-2E1910A51AA6}" type="datetimeFigureOut">
              <a:rPr lang="es-MX" smtClean="0"/>
              <a:t>29/07/2021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72DB-72A4-4F9E-85D1-183CFAEB3A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19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Cristo, heme aquí</a:t>
            </a:r>
            <a:br>
              <a:rPr lang="es-MX" dirty="0" smtClean="0"/>
            </a:br>
            <a:r>
              <a:rPr lang="es-MX" dirty="0" smtClean="0"/>
              <a:t>Hoy me quiero entregar</a:t>
            </a:r>
            <a:br>
              <a:rPr lang="es-MX" dirty="0" smtClean="0"/>
            </a:br>
            <a:r>
              <a:rPr lang="es-MX" dirty="0" smtClean="0"/>
              <a:t>Para hacer tu voluntad</a:t>
            </a:r>
            <a:br>
              <a:rPr lang="es-MX" dirty="0" smtClean="0"/>
            </a:br>
            <a:r>
              <a:rPr lang="es-MX" dirty="0" smtClean="0"/>
              <a:t>Guíame Señor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025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¡Oh mi Cristo! Déjame... besar tu pies</a:t>
            </a:r>
            <a:br>
              <a:rPr lang="es-MX" dirty="0" smtClean="0"/>
            </a:br>
            <a:r>
              <a:rPr lang="es-MX" dirty="0" smtClean="0"/>
              <a:t>Déjame... de Ti beber... agua eterna</a:t>
            </a:r>
            <a:br>
              <a:rPr lang="es-MX" dirty="0" smtClean="0"/>
            </a:br>
            <a:r>
              <a:rPr lang="es-MX" dirty="0" smtClean="0"/>
              <a:t>Pues ella me restaurará, me purificará</a:t>
            </a:r>
            <a:br>
              <a:rPr lang="es-MX" dirty="0" smtClean="0"/>
            </a:br>
            <a:r>
              <a:rPr lang="es-MX" dirty="0" smtClean="0"/>
              <a:t>Y así podré escuchar tu corazón, Señor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1013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Cristo, heme aquí Hoy me quiero entregar Para hacer tu voluntad Guíame Señor</vt:lpstr>
      <vt:lpstr>¡Oh mi Cristo! Déjame... besar tu pies Déjame... de Ti beber... agua eterna Pues ella me restaurará, me purificará Y así podré escuchar tu corazón, Señor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heme aquí Hoy me quiero entregar Para hacer tu voluntad Guíame Señor</dc:title>
  <dc:creator>PC-2</dc:creator>
  <cp:lastModifiedBy>PC-2</cp:lastModifiedBy>
  <cp:revision>1</cp:revision>
  <dcterms:created xsi:type="dcterms:W3CDTF">2021-07-29T10:51:12Z</dcterms:created>
  <dcterms:modified xsi:type="dcterms:W3CDTF">2021-07-29T10:52:06Z</dcterms:modified>
</cp:coreProperties>
</file>