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242087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168972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184744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151548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298259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111752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8522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45193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175032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418033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A31E503-03BD-46B0-B57E-1638DD9D8FE1}" type="datetimeFigureOut">
              <a:rPr lang="es-MX" smtClean="0"/>
              <a:t>30/07/2021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6AD9CE2-153A-4861-9FEC-B8782592932D}" type="slidenum">
              <a:rPr lang="es-MX" smtClean="0"/>
              <a:t>‹Nº›</a:t>
            </a:fld>
            <a:endParaRPr lang="es-MX"/>
          </a:p>
        </p:txBody>
      </p:sp>
    </p:spTree>
    <p:extLst>
      <p:ext uri="{BB962C8B-B14F-4D97-AF65-F5344CB8AC3E}">
        <p14:creationId xmlns:p14="http://schemas.microsoft.com/office/powerpoint/2010/main" val="50552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1E503-03BD-46B0-B57E-1638DD9D8FE1}" type="datetimeFigureOut">
              <a:rPr lang="es-MX" smtClean="0"/>
              <a:t>30/07/2021</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D9CE2-153A-4861-9FEC-B8782592932D}" type="slidenum">
              <a:rPr lang="es-MX" smtClean="0"/>
              <a:t>‹Nº›</a:t>
            </a:fld>
            <a:endParaRPr lang="es-MX"/>
          </a:p>
        </p:txBody>
      </p:sp>
    </p:spTree>
    <p:extLst>
      <p:ext uri="{BB962C8B-B14F-4D97-AF65-F5344CB8AC3E}">
        <p14:creationId xmlns:p14="http://schemas.microsoft.com/office/powerpoint/2010/main" val="3658550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dirty="0" smtClean="0"/>
              <a:t>Cuán hermoso eres, Jesús</a:t>
            </a:r>
            <a:br>
              <a:rPr lang="es-MX" dirty="0" smtClean="0"/>
            </a:br>
            <a:r>
              <a:rPr lang="es-MX" dirty="0" smtClean="0"/>
              <a:t>Son tus palabras, es tu amor</a:t>
            </a:r>
            <a:br>
              <a:rPr lang="es-MX" dirty="0" smtClean="0"/>
            </a:br>
            <a:r>
              <a:rPr lang="es-MX" dirty="0" smtClean="0"/>
              <a:t>Cuán glorioso eres, Jesús</a:t>
            </a:r>
            <a:br>
              <a:rPr lang="es-MX" dirty="0" smtClean="0"/>
            </a:br>
            <a:r>
              <a:rPr lang="es-MX" dirty="0" smtClean="0"/>
              <a:t>Es tu poder, fue tu cruz</a:t>
            </a:r>
            <a:br>
              <a:rPr lang="es-MX" dirty="0" smtClean="0"/>
            </a:br>
            <a:r>
              <a:rPr lang="es-MX" dirty="0" smtClean="0"/>
              <a:t>La que me salvó, me rescató</a:t>
            </a:r>
            <a:br>
              <a:rPr lang="es-MX" dirty="0" smtClean="0"/>
            </a:br>
            <a:r>
              <a:rPr lang="es-MX" dirty="0" smtClean="0"/>
              <a:t>Un momento ahí, nos dio libertad</a:t>
            </a:r>
            <a:endParaRPr lang="es-MX" dirty="0"/>
          </a:p>
        </p:txBody>
      </p:sp>
    </p:spTree>
    <p:extLst>
      <p:ext uri="{BB962C8B-B14F-4D97-AF65-F5344CB8AC3E}">
        <p14:creationId xmlns:p14="http://schemas.microsoft.com/office/powerpoint/2010/main" val="413665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276872"/>
            <a:ext cx="8229600" cy="1143000"/>
          </a:xfrm>
        </p:spPr>
        <p:txBody>
          <a:bodyPr>
            <a:normAutofit fontScale="90000"/>
          </a:bodyPr>
          <a:lstStyle/>
          <a:p>
            <a:r>
              <a:rPr lang="es-MX" dirty="0" smtClean="0"/>
              <a:t>Te doy gloria, gloria</a:t>
            </a:r>
            <a:br>
              <a:rPr lang="es-MX" dirty="0" smtClean="0"/>
            </a:br>
            <a:r>
              <a:rPr lang="es-MX" dirty="0" smtClean="0"/>
              <a:t>Te doy gloria, gloria</a:t>
            </a:r>
            <a:br>
              <a:rPr lang="es-MX" dirty="0" smtClean="0"/>
            </a:br>
            <a:r>
              <a:rPr lang="es-MX" dirty="0" smtClean="0"/>
              <a:t>Te doy gloria, gloria</a:t>
            </a:r>
            <a:br>
              <a:rPr lang="es-MX" dirty="0" smtClean="0"/>
            </a:br>
            <a:r>
              <a:rPr lang="es-MX" dirty="0" smtClean="0"/>
              <a:t>A ti, Jesús</a:t>
            </a:r>
            <a:endParaRPr lang="es-MX" dirty="0"/>
          </a:p>
        </p:txBody>
      </p:sp>
    </p:spTree>
    <p:extLst>
      <p:ext uri="{BB962C8B-B14F-4D97-AF65-F5344CB8AC3E}">
        <p14:creationId xmlns:p14="http://schemas.microsoft.com/office/powerpoint/2010/main" val="11766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276872"/>
            <a:ext cx="8229600" cy="1143000"/>
          </a:xfrm>
        </p:spPr>
        <p:txBody>
          <a:bodyPr>
            <a:normAutofit fontScale="90000"/>
          </a:bodyPr>
          <a:lstStyle/>
          <a:p>
            <a:r>
              <a:rPr lang="es-MX" dirty="0" smtClean="0"/>
              <a:t>Con una corona de espinos</a:t>
            </a:r>
            <a:br>
              <a:rPr lang="es-MX" dirty="0" smtClean="0"/>
            </a:br>
            <a:r>
              <a:rPr lang="es-MX" dirty="0" smtClean="0"/>
              <a:t>Te hiciste rey por siempre</a:t>
            </a:r>
            <a:endParaRPr lang="es-MX" dirty="0"/>
          </a:p>
        </p:txBody>
      </p:sp>
    </p:spTree>
    <p:extLst>
      <p:ext uri="{BB962C8B-B14F-4D97-AF65-F5344CB8AC3E}">
        <p14:creationId xmlns:p14="http://schemas.microsoft.com/office/powerpoint/2010/main" val="12538909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Words>
  <Application>Microsoft Office PowerPoint</Application>
  <PresentationFormat>Presentación en pantalla (4:3)</PresentationFormat>
  <Paragraphs>3</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Cuán hermoso eres, Jesús Son tus palabras, es tu amor Cuán glorioso eres, Jesús Es tu poder, fue tu cruz La que me salvó, me rescató Un momento ahí, nos dio libertad</vt:lpstr>
      <vt:lpstr>Te doy gloria, gloria Te doy gloria, gloria Te doy gloria, gloria A ti, Jesús</vt:lpstr>
      <vt:lpstr>Con una corona de espinos Te hiciste rey por siempre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Cuán hermoso eres, Jesús Son tus palabras, es tu amor Cuán glorioso eres, Jesús Es tu poder, fue tu cruz La que me salvó, me rescató Un momento ahí, nos dio libertad</dc:title>
  <dc:creator>PC-2</dc:creator>
  <cp:lastModifiedBy>PC-2</cp:lastModifiedBy>
  <cp:revision>1</cp:revision>
  <dcterms:created xsi:type="dcterms:W3CDTF">2021-07-31T02:49:09Z</dcterms:created>
  <dcterms:modified xsi:type="dcterms:W3CDTF">2021-07-31T02:50:39Z</dcterms:modified>
</cp:coreProperties>
</file>