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5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3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8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7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9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37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1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AB87-E8F6-4AF9-A58E-AC004E3C6F32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F952-1B2F-44F5-A7DC-962B29702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77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9600" dirty="0" smtClean="0">
                <a:latin typeface="Arial Black" panose="020B0A04020102020204" pitchFamily="34" charset="0"/>
              </a:rPr>
              <a:t>Cuan grande </a:t>
            </a:r>
            <a:endParaRPr lang="es-MX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6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8" y="283427"/>
            <a:ext cx="11690444" cy="6417623"/>
          </a:xfrm>
        </p:spPr>
        <p:txBody>
          <a:bodyPr>
            <a:noAutofit/>
          </a:bodyPr>
          <a:lstStyle/>
          <a:p>
            <a:r>
              <a:rPr lang="es-MX" sz="8800" dirty="0" smtClean="0"/>
              <a:t>Mi esperanza está en Jesús¡ Oh, aleluya!, sea a quien me libertó ¡Aleluya!, de la muerte me arrancó Las cadenas quebrantó y en su nombre hay salvación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47288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1" y="351667"/>
            <a:ext cx="11717740" cy="6212906"/>
          </a:xfrm>
        </p:spPr>
        <p:txBody>
          <a:bodyPr>
            <a:normAutofit/>
          </a:bodyPr>
          <a:lstStyle/>
          <a:p>
            <a:r>
              <a:rPr lang="es-MX" sz="8800" dirty="0" smtClean="0"/>
              <a:t>Mi esperanza está </a:t>
            </a:r>
            <a:r>
              <a:rPr lang="es-MX" sz="8800" smtClean="0"/>
              <a:t>en Jesús Ya </a:t>
            </a:r>
            <a:r>
              <a:rPr lang="es-MX" sz="8800" dirty="0" smtClean="0"/>
              <a:t>mi esperanza está en Jesús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8330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283428"/>
            <a:ext cx="11772332" cy="6444918"/>
          </a:xfrm>
        </p:spPr>
        <p:txBody>
          <a:bodyPr>
            <a:normAutofit fontScale="92500" lnSpcReduction="20000"/>
          </a:bodyPr>
          <a:lstStyle/>
          <a:p>
            <a:r>
              <a:rPr lang="es-MX" sz="9600" dirty="0" smtClean="0"/>
              <a:t>Cuán grande abismo entre nosotros Cuán alto monte vaya a escalar Con desespero volví al cielo Y en la noche te hice llamar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5353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83428"/>
            <a:ext cx="11799627" cy="6458566"/>
          </a:xfrm>
        </p:spPr>
        <p:txBody>
          <a:bodyPr>
            <a:noAutofit/>
          </a:bodyPr>
          <a:lstStyle/>
          <a:p>
            <a:r>
              <a:rPr lang="es-MX" sz="8800" dirty="0" smtClean="0"/>
              <a:t>Allí, en lo oscuro, tu amor profundo Cruzó las sombras y me alcanzó Y has consumado el vino escrito Mi esperanza está en Jesús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8715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2" y="286602"/>
            <a:ext cx="11627892" cy="6332561"/>
          </a:xfrm>
        </p:spPr>
        <p:txBody>
          <a:bodyPr>
            <a:normAutofit/>
          </a:bodyPr>
          <a:lstStyle/>
          <a:p>
            <a:r>
              <a:rPr lang="es-MX" sz="8800" dirty="0" smtClean="0"/>
              <a:t>Quien imagina verdad tan grande Tan plena gracia al corazón El Dios eterno dejó su gloria De mi pecado, Él se vistió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68645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382137"/>
            <a:ext cx="11708641" cy="6313441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La cruz ha hablado, soy perdonado El rey de reyes me adoptó Señor hermoso, te pertenezco Mi esperanza está en Jesús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83015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28837"/>
            <a:ext cx="11758683" cy="6485862"/>
          </a:xfrm>
        </p:spPr>
        <p:txBody>
          <a:bodyPr>
            <a:normAutofit fontScale="92500" lnSpcReduction="10000"/>
          </a:bodyPr>
          <a:lstStyle/>
          <a:p>
            <a:r>
              <a:rPr lang="es-MX" sz="8800" dirty="0" smtClean="0"/>
              <a:t>¡Oh, aleluya!, sea a quien me libertó ¡Aleluya!, de la muerte me arrancó Las cadenas quebrantó y en su nombre hay salvación Mi esperanza está en Jesús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90476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232012"/>
            <a:ext cx="11737074" cy="6359857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Y tus promesas fueron selladas Cuando tu cuerpo resucitó Desde el silencio tu gran rugido Quebró el poder de la muerte en mí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95276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1" y="324370"/>
            <a:ext cx="11608558" cy="6533629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Y tus promesas fueron selladas Cuando tu cuerpo resucitó Desde el silencio tu gran rugido Quebró el poder de la muerte en mí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50677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259307"/>
            <a:ext cx="11790528" cy="6449919"/>
          </a:xfrm>
        </p:spPr>
        <p:txBody>
          <a:bodyPr>
            <a:normAutofit fontScale="92500" lnSpcReduction="20000"/>
          </a:bodyPr>
          <a:lstStyle/>
          <a:p>
            <a:r>
              <a:rPr lang="es-MX" sz="8800" dirty="0" smtClean="0"/>
              <a:t>La victoria esta en ti (</a:t>
            </a:r>
            <a:r>
              <a:rPr lang="es-MX" sz="8800" dirty="0" err="1" smtClean="0"/>
              <a:t>Yeh</a:t>
            </a:r>
            <a:r>
              <a:rPr lang="es-MX" sz="8800" dirty="0" smtClean="0"/>
              <a:t>)¡Oh, aleluya!, sea a quien me libertó ¡Aleluya!, de la muerte me arrancó Las cadenas quebrantó y en su nombre hay salvación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56929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Cuan grande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 grande</dc:title>
  <dc:creator>quetzalli villegas</dc:creator>
  <cp:lastModifiedBy>quetzalli villegas</cp:lastModifiedBy>
  <cp:revision>2</cp:revision>
  <dcterms:created xsi:type="dcterms:W3CDTF">2021-04-02T01:15:04Z</dcterms:created>
  <dcterms:modified xsi:type="dcterms:W3CDTF">2021-04-02T01:17:42Z</dcterms:modified>
</cp:coreProperties>
</file>