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556F-5536-4E0B-B8FF-AFDDD3E45B12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8D2E-75E3-4357-8795-6E016586B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711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556F-5536-4E0B-B8FF-AFDDD3E45B12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8D2E-75E3-4357-8795-6E016586B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409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556F-5536-4E0B-B8FF-AFDDD3E45B12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8D2E-75E3-4357-8795-6E016586B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936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556F-5536-4E0B-B8FF-AFDDD3E45B12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8D2E-75E3-4357-8795-6E016586B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252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556F-5536-4E0B-B8FF-AFDDD3E45B12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8D2E-75E3-4357-8795-6E016586B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185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556F-5536-4E0B-B8FF-AFDDD3E45B12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8D2E-75E3-4357-8795-6E016586B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262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556F-5536-4E0B-B8FF-AFDDD3E45B12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8D2E-75E3-4357-8795-6E016586B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950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556F-5536-4E0B-B8FF-AFDDD3E45B12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8D2E-75E3-4357-8795-6E016586B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561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556F-5536-4E0B-B8FF-AFDDD3E45B12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8D2E-75E3-4357-8795-6E016586B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754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556F-5536-4E0B-B8FF-AFDDD3E45B12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8D2E-75E3-4357-8795-6E016586B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83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556F-5536-4E0B-B8FF-AFDDD3E45B12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8D2E-75E3-4357-8795-6E016586B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782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556F-5536-4E0B-B8FF-AFDDD3E45B12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58D2E-75E3-4357-8795-6E016586B6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913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Cuando el Señor hiciere volver la cautividad                                  Seremos como los que sueñan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719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Mi boca llenará de </a:t>
            </a:r>
            <a:r>
              <a:rPr lang="es-MX" dirty="0" err="1" smtClean="0"/>
              <a:t>risaMis</a:t>
            </a:r>
            <a:r>
              <a:rPr lang="es-MX" dirty="0" smtClean="0"/>
              <a:t> labios de </a:t>
            </a:r>
            <a:r>
              <a:rPr lang="es-MX" dirty="0" err="1" smtClean="0"/>
              <a:t>alabanzaEntonces</a:t>
            </a:r>
            <a:r>
              <a:rPr lang="es-MX" dirty="0" smtClean="0"/>
              <a:t> dirán las </a:t>
            </a:r>
            <a:r>
              <a:rPr lang="es-MX" dirty="0" err="1" smtClean="0"/>
              <a:t>nacionesGrandes</a:t>
            </a:r>
            <a:r>
              <a:rPr lang="es-MX" dirty="0" smtClean="0"/>
              <a:t> cosas ha hecho el Señor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092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9888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Me gozaré, me gozaré                         Me gozaré, me gozaré en Jehová     Pues ha llevado todo mi dolor me ha hecho libre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640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Así como David danzaba                      Así como David cantaba                       Así como David fluía en su presencia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117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65</Words>
  <Application>Microsoft Office PowerPoint</Application>
  <PresentationFormat>Presentación en pantalla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Cuando el Señor hiciere volver la cautividad                                  Seremos como los que sueñan</vt:lpstr>
      <vt:lpstr>Mi boca llenará de risaMis labios de alabanzaEntonces dirán las nacionesGrandes cosas ha hecho el Señor</vt:lpstr>
      <vt:lpstr>Me gozaré, me gozaré                         Me gozaré, me gozaré en Jehová     Pues ha llevado todo mi dolor me ha hecho libre</vt:lpstr>
      <vt:lpstr>Así como David danzaba                      Así como David cantaba                       Así como David fluía en su presencia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Cuando el Señor hiciere volver la cautividad                                  Seremos como los que sueñan</dc:title>
  <dc:creator>PC-2</dc:creator>
  <cp:lastModifiedBy>PC-2</cp:lastModifiedBy>
  <cp:revision>1</cp:revision>
  <dcterms:created xsi:type="dcterms:W3CDTF">2021-08-03T10:46:32Z</dcterms:created>
  <dcterms:modified xsi:type="dcterms:W3CDTF">2021-08-03T10:49:36Z</dcterms:modified>
</cp:coreProperties>
</file>