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71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4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51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54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53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7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6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59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81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82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4C6B6-15E9-408F-8BA0-2061D1C9850A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60026-FADC-4AEC-800C-43C13E42C9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04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DANZO EN EL RIO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4" y="351666"/>
            <a:ext cx="11826923" cy="6158315"/>
          </a:xfrm>
        </p:spPr>
        <p:txBody>
          <a:bodyPr>
            <a:normAutofit fontScale="92500" lnSpcReduction="20000"/>
          </a:bodyPr>
          <a:lstStyle/>
          <a:p>
            <a:r>
              <a:rPr lang="es-MX" sz="7200" dirty="0"/>
              <a:t>Un estruendo de muchas aguas se escucha aquí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Trae sanidad trae libertad gozo y salvación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Es el río del Señor que nace de su corazón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Nunca se secará y ésta ciudad se alegrará</a:t>
            </a:r>
          </a:p>
        </p:txBody>
      </p:sp>
    </p:spTree>
    <p:extLst>
      <p:ext uri="{BB962C8B-B14F-4D97-AF65-F5344CB8AC3E}">
        <p14:creationId xmlns:p14="http://schemas.microsoft.com/office/powerpoint/2010/main" val="889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60" y="310723"/>
            <a:ext cx="11813274" cy="6390327"/>
          </a:xfrm>
        </p:spPr>
        <p:txBody>
          <a:bodyPr>
            <a:normAutofit/>
          </a:bodyPr>
          <a:lstStyle/>
          <a:p>
            <a:r>
              <a:rPr lang="es-MX" sz="9600" dirty="0" smtClean="0"/>
              <a:t>// </a:t>
            </a:r>
            <a:r>
              <a:rPr lang="es-MX" sz="9600" dirty="0"/>
              <a:t>Yo danzo en el río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En el río </a:t>
            </a:r>
            <a:r>
              <a:rPr lang="es-MX" sz="9600"/>
              <a:t>de </a:t>
            </a:r>
            <a:r>
              <a:rPr lang="es-MX" sz="9600" smtClean="0"/>
              <a:t>Dios, </a:t>
            </a:r>
            <a:r>
              <a:rPr lang="es-MX" sz="9600" smtClean="0"/>
              <a:t>En </a:t>
            </a:r>
            <a:r>
              <a:rPr lang="es-MX" sz="9600" dirty="0"/>
              <a:t>el río de Dios //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9438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228836"/>
            <a:ext cx="11717741" cy="6403976"/>
          </a:xfrm>
        </p:spPr>
        <p:txBody>
          <a:bodyPr>
            <a:normAutofit fontScale="92500" lnSpcReduction="20000"/>
          </a:bodyPr>
          <a:lstStyle/>
          <a:p>
            <a:r>
              <a:rPr lang="es-MX" sz="7200" dirty="0"/>
              <a:t>Ríos de vida están brotando en mi interior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Fuente inagotable que viene del cielo fluye aquí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Es el río del Señor que nace de su corazón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Nunca se secará y ésta ciudad se alegrará</a:t>
            </a:r>
          </a:p>
        </p:txBody>
      </p:sp>
    </p:spTree>
    <p:extLst>
      <p:ext uri="{BB962C8B-B14F-4D97-AF65-F5344CB8AC3E}">
        <p14:creationId xmlns:p14="http://schemas.microsoft.com/office/powerpoint/2010/main" val="41171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8" y="283427"/>
            <a:ext cx="11813274" cy="6281145"/>
          </a:xfrm>
        </p:spPr>
        <p:txBody>
          <a:bodyPr>
            <a:normAutofit fontScale="92500"/>
          </a:bodyPr>
          <a:lstStyle/>
          <a:p>
            <a:r>
              <a:rPr lang="es-MX" sz="8800" dirty="0" smtClean="0"/>
              <a:t>// Hay </a:t>
            </a:r>
            <a:r>
              <a:rPr lang="es-MX" sz="8800" dirty="0"/>
              <a:t>vida en el río de Dios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Hay gozo en el río de Dios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Soy libre, libre, el río de Dios está </a:t>
            </a:r>
            <a:r>
              <a:rPr lang="es-MX" sz="8800" dirty="0" smtClean="0"/>
              <a:t>aquí //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41519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34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DANZO EN EL RIO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DANZO EN EL RIO </dc:title>
  <dc:creator>quetzalli villegas</dc:creator>
  <cp:lastModifiedBy>quetzalli villegas</cp:lastModifiedBy>
  <cp:revision>4</cp:revision>
  <dcterms:created xsi:type="dcterms:W3CDTF">2021-04-11T02:36:22Z</dcterms:created>
  <dcterms:modified xsi:type="dcterms:W3CDTF">2021-12-05T17:15:05Z</dcterms:modified>
</cp:coreProperties>
</file>