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24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675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76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572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10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03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53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746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372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973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90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C1970-6BB8-4618-B869-FFCC4CC3538D}" type="datetimeFigureOut">
              <a:rPr lang="es-MX" smtClean="0"/>
              <a:t>28/05/2021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5B35-4129-4409-8D57-77E32474BD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6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DE GLORIA EN GLORIA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3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30" y="109182"/>
            <a:ext cx="11873552" cy="6469039"/>
          </a:xfrm>
        </p:spPr>
        <p:txBody>
          <a:bodyPr>
            <a:normAutofit/>
          </a:bodyPr>
          <a:lstStyle/>
          <a:p>
            <a:r>
              <a:rPr lang="es-MX" sz="9600" dirty="0"/>
              <a:t>De gloria en gloria te veo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Cuanto más te conozco</a:t>
            </a:r>
            <a:r>
              <a:rPr lang="es-MX" sz="9600" dirty="0" smtClean="0"/>
              <a:t/>
            </a:r>
            <a:br>
              <a:rPr lang="es-MX" sz="9600" dirty="0" smtClean="0"/>
            </a:br>
            <a:r>
              <a:rPr lang="es-MX" sz="9600" dirty="0"/>
              <a:t>Quiero saber más de ti</a:t>
            </a:r>
          </a:p>
        </p:txBody>
      </p:sp>
    </p:spTree>
    <p:extLst>
      <p:ext uri="{BB962C8B-B14F-4D97-AF65-F5344CB8AC3E}">
        <p14:creationId xmlns:p14="http://schemas.microsoft.com/office/powerpoint/2010/main" val="387013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2830" y="272955"/>
            <a:ext cx="11872415" cy="6354384"/>
          </a:xfrm>
        </p:spPr>
        <p:txBody>
          <a:bodyPr>
            <a:noAutofit/>
          </a:bodyPr>
          <a:lstStyle/>
          <a:p>
            <a:r>
              <a:rPr lang="es-MX" sz="8000" dirty="0"/>
              <a:t>Mi Dios, cuan buen alfarero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Quebrántame, transfórmame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Moldéame a tu imagen, Señor</a:t>
            </a:r>
          </a:p>
        </p:txBody>
      </p:sp>
    </p:spTree>
    <p:extLst>
      <p:ext uri="{BB962C8B-B14F-4D97-AF65-F5344CB8AC3E}">
        <p14:creationId xmlns:p14="http://schemas.microsoft.com/office/powerpoint/2010/main" val="8282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403" y="447200"/>
            <a:ext cx="11867866" cy="6171963"/>
          </a:xfrm>
        </p:spPr>
        <p:txBody>
          <a:bodyPr>
            <a:normAutofit/>
          </a:bodyPr>
          <a:lstStyle/>
          <a:p>
            <a:r>
              <a:rPr lang="es-MX" sz="8800" dirty="0"/>
              <a:t>Quiero ser más como Tú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Ver la vida como Tú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Saturarme de tu Espíritu</a:t>
            </a:r>
            <a:r>
              <a:rPr lang="es-MX" sz="8800" dirty="0" smtClean="0"/>
              <a:t/>
            </a:r>
            <a:br>
              <a:rPr lang="es-MX" sz="8800" dirty="0" smtClean="0"/>
            </a:br>
            <a:r>
              <a:rPr lang="es-MX" sz="8800" dirty="0"/>
              <a:t>Y reflejar al mundo tu amor</a:t>
            </a:r>
          </a:p>
        </p:txBody>
      </p:sp>
    </p:spTree>
    <p:extLst>
      <p:ext uri="{BB962C8B-B14F-4D97-AF65-F5344CB8AC3E}">
        <p14:creationId xmlns:p14="http://schemas.microsoft.com/office/powerpoint/2010/main" val="3289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324371"/>
            <a:ext cx="11826923" cy="6158315"/>
          </a:xfrm>
        </p:spPr>
        <p:txBody>
          <a:bodyPr>
            <a:normAutofit/>
          </a:bodyPr>
          <a:lstStyle/>
          <a:p>
            <a:r>
              <a:rPr lang="es-MX" sz="9600" dirty="0" smtClean="0"/>
              <a:t>//Y reflejar al mundo tu amor//</a:t>
            </a:r>
            <a:endParaRPr lang="es-MX" sz="9600" dirty="0"/>
          </a:p>
        </p:txBody>
      </p:sp>
    </p:spTree>
    <p:extLst>
      <p:ext uri="{BB962C8B-B14F-4D97-AF65-F5344CB8AC3E}">
        <p14:creationId xmlns:p14="http://schemas.microsoft.com/office/powerpoint/2010/main" val="221359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Tema de Office</vt:lpstr>
      <vt:lpstr>DE GLORIA EN GLORIA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GLORIA EN GLORIA</dc:title>
  <dc:creator>quetzalli villegas</dc:creator>
  <cp:lastModifiedBy>quetzalli villegas</cp:lastModifiedBy>
  <cp:revision>1</cp:revision>
  <dcterms:created xsi:type="dcterms:W3CDTF">2021-05-29T00:56:50Z</dcterms:created>
  <dcterms:modified xsi:type="dcterms:W3CDTF">2021-05-29T00:57:05Z</dcterms:modified>
</cp:coreProperties>
</file>