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B708-24A8-436B-B3D9-A7033D50BC1C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22C6-3159-4508-A7D5-5C8F62B9EF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532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B708-24A8-436B-B3D9-A7033D50BC1C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22C6-3159-4508-A7D5-5C8F62B9EF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32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B708-24A8-436B-B3D9-A7033D50BC1C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22C6-3159-4508-A7D5-5C8F62B9EF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84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B708-24A8-436B-B3D9-A7033D50BC1C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22C6-3159-4508-A7D5-5C8F62B9EF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802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B708-24A8-436B-B3D9-A7033D50BC1C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22C6-3159-4508-A7D5-5C8F62B9EF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362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B708-24A8-436B-B3D9-A7033D50BC1C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22C6-3159-4508-A7D5-5C8F62B9EF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976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B708-24A8-436B-B3D9-A7033D50BC1C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22C6-3159-4508-A7D5-5C8F62B9EF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B708-24A8-436B-B3D9-A7033D50BC1C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22C6-3159-4508-A7D5-5C8F62B9EF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52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B708-24A8-436B-B3D9-A7033D50BC1C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22C6-3159-4508-A7D5-5C8F62B9EF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04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B708-24A8-436B-B3D9-A7033D50BC1C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22C6-3159-4508-A7D5-5C8F62B9EF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815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B708-24A8-436B-B3D9-A7033D50BC1C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22C6-3159-4508-A7D5-5C8F62B9EF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24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FB708-24A8-436B-B3D9-A7033D50BC1C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22C6-3159-4508-A7D5-5C8F62B9EF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612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36023" y="4094330"/>
            <a:ext cx="4344538" cy="602988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latin typeface="Bahnschrift Condensed" panose="020B0502040204020203" pitchFamily="34" charset="0"/>
              </a:rPr>
              <a:t>DE TU AMOR NECESITA MEXICO </a:t>
            </a:r>
            <a:br>
              <a:rPr lang="es-MX" dirty="0" smtClean="0">
                <a:latin typeface="Bahnschrift Condensed" panose="020B0502040204020203" pitchFamily="34" charset="0"/>
              </a:rPr>
            </a:br>
            <a:endParaRPr lang="es-MX" dirty="0">
              <a:latin typeface="Bahnschrift Condensed" panose="020B0502040204020203" pitchFamily="34" charset="0"/>
            </a:endParaRPr>
          </a:p>
        </p:txBody>
      </p:sp>
      <p:pic>
        <p:nvPicPr>
          <p:cNvPr id="1026" name="Picture 2" descr="La evolución de México a través de sus 11 bander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08" y="1446664"/>
            <a:ext cx="4158015" cy="233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6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5" y="338018"/>
            <a:ext cx="11922457" cy="6199259"/>
          </a:xfrm>
        </p:spPr>
        <p:txBody>
          <a:bodyPr>
            <a:normAutofit/>
          </a:bodyPr>
          <a:lstStyle/>
          <a:p>
            <a:r>
              <a:rPr lang="es-MX" sz="8000" dirty="0"/>
              <a:t>Dale fe y esperanza a mi </a:t>
            </a:r>
            <a:r>
              <a:rPr lang="es-MX" sz="8000" dirty="0" err="1"/>
              <a:t>pais</a:t>
            </a:r>
            <a:r>
              <a:rPr lang="es-MX" sz="8000" dirty="0"/>
              <a:t>,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Ilumina Señor a </a:t>
            </a:r>
            <a:r>
              <a:rPr lang="es-MX" sz="8000" dirty="0" err="1"/>
              <a:t>Mexico</a:t>
            </a:r>
            <a:r>
              <a:rPr lang="es-MX" sz="8000" dirty="0"/>
              <a:t>;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No permitas que este lejos de Ti</a:t>
            </a:r>
          </a:p>
        </p:txBody>
      </p:sp>
    </p:spTree>
    <p:extLst>
      <p:ext uri="{BB962C8B-B14F-4D97-AF65-F5344CB8AC3E}">
        <p14:creationId xmlns:p14="http://schemas.microsoft.com/office/powerpoint/2010/main" val="18589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5" y="160597"/>
            <a:ext cx="11908809" cy="6281145"/>
          </a:xfrm>
        </p:spPr>
        <p:txBody>
          <a:bodyPr>
            <a:normAutofit/>
          </a:bodyPr>
          <a:lstStyle/>
          <a:p>
            <a:r>
              <a:rPr lang="es-MX" sz="7200" dirty="0"/>
              <a:t>De tu amor necesita </a:t>
            </a:r>
            <a:r>
              <a:rPr lang="es-MX" sz="7200" dirty="0" err="1"/>
              <a:t>Mexico</a:t>
            </a:r>
            <a:r>
              <a:rPr lang="es-MX" sz="7200" dirty="0"/>
              <a:t>.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Hazle ver que el camino eres Tu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Guarda en tu </a:t>
            </a:r>
            <a:r>
              <a:rPr lang="es-MX" sz="7200" dirty="0" err="1"/>
              <a:t>corazon</a:t>
            </a:r>
            <a:r>
              <a:rPr lang="es-MX" sz="7200" dirty="0"/>
              <a:t> a </a:t>
            </a:r>
            <a:r>
              <a:rPr lang="es-MX" sz="7200" dirty="0" err="1"/>
              <a:t>Mexico</a:t>
            </a:r>
            <a:r>
              <a:rPr lang="es-MX" sz="7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42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58" y="201541"/>
            <a:ext cx="11854219" cy="6267497"/>
          </a:xfrm>
        </p:spPr>
        <p:txBody>
          <a:bodyPr>
            <a:noAutofit/>
          </a:bodyPr>
          <a:lstStyle/>
          <a:p>
            <a:r>
              <a:rPr lang="es-MX" sz="6600" dirty="0"/>
              <a:t>Bendice su suelo, su sol y sus mares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sus pequeños pueblos, sus grandes ciudades,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Bendice su gente a cada instante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a sus presidentes y a sus gobernantes.</a:t>
            </a:r>
          </a:p>
        </p:txBody>
      </p:sp>
    </p:spTree>
    <p:extLst>
      <p:ext uri="{BB962C8B-B14F-4D97-AF65-F5344CB8AC3E}">
        <p14:creationId xmlns:p14="http://schemas.microsoft.com/office/powerpoint/2010/main" val="35564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59" y="283428"/>
            <a:ext cx="11867865" cy="6226554"/>
          </a:xfrm>
        </p:spPr>
        <p:txBody>
          <a:bodyPr>
            <a:noAutofit/>
          </a:bodyPr>
          <a:lstStyle/>
          <a:p>
            <a:r>
              <a:rPr lang="es-MX" sz="7200" dirty="0"/>
              <a:t>Pon tus ojos en cada </a:t>
            </a:r>
            <a:r>
              <a:rPr lang="es-MX" sz="7200" dirty="0" smtClean="0"/>
              <a:t>amanecer, cada </a:t>
            </a:r>
            <a:r>
              <a:rPr lang="es-MX" sz="7200" dirty="0"/>
              <a:t>vez que despierte </a:t>
            </a:r>
            <a:r>
              <a:rPr lang="es-MX" sz="7200" dirty="0" err="1"/>
              <a:t>Mexico</a:t>
            </a:r>
            <a:r>
              <a:rPr lang="es-MX" sz="7200" dirty="0"/>
              <a:t>.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Pon tu mano bendita en cada ser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Santifica Señor a </a:t>
            </a:r>
            <a:r>
              <a:rPr lang="es-MX" sz="7200" dirty="0" err="1"/>
              <a:t>Mexico</a:t>
            </a:r>
            <a:r>
              <a:rPr lang="es-MX" sz="7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46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924" y="242485"/>
            <a:ext cx="11949753" cy="6212906"/>
          </a:xfrm>
        </p:spPr>
        <p:txBody>
          <a:bodyPr>
            <a:noAutofit/>
          </a:bodyPr>
          <a:lstStyle/>
          <a:p>
            <a:r>
              <a:rPr lang="es-MX" sz="6600" dirty="0"/>
              <a:t>Bendice su suelo, su sol y sus mares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sus pequeños pueblos, sus grandes ciudades,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Bendice su gente a cada instante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a sus presidentes y a sus gobernantes.</a:t>
            </a:r>
          </a:p>
        </p:txBody>
      </p:sp>
    </p:spTree>
    <p:extLst>
      <p:ext uri="{BB962C8B-B14F-4D97-AF65-F5344CB8AC3E}">
        <p14:creationId xmlns:p14="http://schemas.microsoft.com/office/powerpoint/2010/main" val="13308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50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Bahnschrift Condensed</vt:lpstr>
      <vt:lpstr>Calibri</vt:lpstr>
      <vt:lpstr>Calibri Light</vt:lpstr>
      <vt:lpstr>Tema de Office</vt:lpstr>
      <vt:lpstr>DE TU AMOR NECESITA MEXICO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TU AMOR NECESITA MEXICO</dc:title>
  <dc:creator>quetzalli villegas</dc:creator>
  <cp:lastModifiedBy>quetzalli villegas</cp:lastModifiedBy>
  <cp:revision>4</cp:revision>
  <dcterms:created xsi:type="dcterms:W3CDTF">2021-09-15T22:08:40Z</dcterms:created>
  <dcterms:modified xsi:type="dcterms:W3CDTF">2021-09-15T23:07:32Z</dcterms:modified>
</cp:coreProperties>
</file>