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484A-1EEC-4AAC-87E1-BCD7E7567E3A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B80D-66BC-466A-8011-66D26E720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9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484A-1EEC-4AAC-87E1-BCD7E7567E3A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B80D-66BC-466A-8011-66D26E720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7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484A-1EEC-4AAC-87E1-BCD7E7567E3A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B80D-66BC-466A-8011-66D26E720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08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484A-1EEC-4AAC-87E1-BCD7E7567E3A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B80D-66BC-466A-8011-66D26E720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4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484A-1EEC-4AAC-87E1-BCD7E7567E3A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B80D-66BC-466A-8011-66D26E720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5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484A-1EEC-4AAC-87E1-BCD7E7567E3A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B80D-66BC-466A-8011-66D26E720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43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484A-1EEC-4AAC-87E1-BCD7E7567E3A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B80D-66BC-466A-8011-66D26E720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013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484A-1EEC-4AAC-87E1-BCD7E7567E3A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B80D-66BC-466A-8011-66D26E720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0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484A-1EEC-4AAC-87E1-BCD7E7567E3A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B80D-66BC-466A-8011-66D26E720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3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484A-1EEC-4AAC-87E1-BCD7E7567E3A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B80D-66BC-466A-8011-66D26E720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87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484A-1EEC-4AAC-87E1-BCD7E7567E3A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B80D-66BC-466A-8011-66D26E720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67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484A-1EEC-4AAC-87E1-BCD7E7567E3A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B80D-66BC-466A-8011-66D26E720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402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DIGNO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4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269780"/>
            <a:ext cx="11908809" cy="6335736"/>
          </a:xfrm>
        </p:spPr>
        <p:txBody>
          <a:bodyPr>
            <a:noAutofit/>
          </a:bodyPr>
          <a:lstStyle/>
          <a:p>
            <a:r>
              <a:rPr lang="es-MX" sz="8000" dirty="0"/>
              <a:t>No tengo nada para ofrecer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Nada que te pueda sorprender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Solo un corazón, quebrantado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Una y otra vez</a:t>
            </a:r>
          </a:p>
        </p:txBody>
      </p:sp>
    </p:spTree>
    <p:extLst>
      <p:ext uri="{BB962C8B-B14F-4D97-AF65-F5344CB8AC3E}">
        <p14:creationId xmlns:p14="http://schemas.microsoft.com/office/powerpoint/2010/main" val="84430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01541"/>
            <a:ext cx="11895161" cy="6485862"/>
          </a:xfrm>
        </p:spPr>
        <p:txBody>
          <a:bodyPr>
            <a:normAutofit/>
          </a:bodyPr>
          <a:lstStyle/>
          <a:p>
            <a:r>
              <a:rPr lang="es-MX" sz="7200" dirty="0"/>
              <a:t>Y no hay nada que me enamore más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Nada que me apasione más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Solo tu presencia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Solo tu mirada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Me hace suspirar</a:t>
            </a:r>
          </a:p>
        </p:txBody>
      </p:sp>
    </p:spTree>
    <p:extLst>
      <p:ext uri="{BB962C8B-B14F-4D97-AF65-F5344CB8AC3E}">
        <p14:creationId xmlns:p14="http://schemas.microsoft.com/office/powerpoint/2010/main" val="42812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7" y="242484"/>
            <a:ext cx="11867865" cy="6185611"/>
          </a:xfrm>
        </p:spPr>
        <p:txBody>
          <a:bodyPr>
            <a:normAutofit/>
          </a:bodyPr>
          <a:lstStyle/>
          <a:p>
            <a:r>
              <a:rPr lang="es-MX" sz="9600" dirty="0" smtClean="0"/>
              <a:t>//Me </a:t>
            </a:r>
            <a:r>
              <a:rPr lang="es-MX" sz="9600" dirty="0"/>
              <a:t>inclino ante ti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Rey que perdona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Multitud de </a:t>
            </a:r>
            <a:r>
              <a:rPr lang="es-MX" sz="9600" dirty="0" smtClean="0"/>
              <a:t>errores//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6459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215189"/>
            <a:ext cx="11908810" cy="6335736"/>
          </a:xfrm>
        </p:spPr>
        <p:txBody>
          <a:bodyPr>
            <a:normAutofit/>
          </a:bodyPr>
          <a:lstStyle/>
          <a:p>
            <a:r>
              <a:rPr lang="es-MX" sz="8800" dirty="0"/>
              <a:t>Digno, eternamente digno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Impresionante y digno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Solo ante ti yo me inclino</a:t>
            </a:r>
            <a:r>
              <a:rPr lang="es-MX" sz="8800" dirty="0" smtClean="0"/>
              <a:t/>
            </a:r>
            <a:br>
              <a:rPr lang="es-MX" sz="8800" dirty="0" smtClean="0"/>
            </a:b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4170705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DIGNO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DIGNO</dc:title>
  <dc:creator>quetzalli villegas</dc:creator>
  <cp:lastModifiedBy>quetzalli villegas</cp:lastModifiedBy>
  <cp:revision>2</cp:revision>
  <dcterms:created xsi:type="dcterms:W3CDTF">2021-06-06T15:54:08Z</dcterms:created>
  <dcterms:modified xsi:type="dcterms:W3CDTF">2021-06-06T16:41:44Z</dcterms:modified>
</cp:coreProperties>
</file>