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0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29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6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25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4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031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6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83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079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19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75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4DE85-E9C0-4928-BBC3-63984D9C9913}" type="datetimeFigureOut">
              <a:rPr lang="es-MX" smtClean="0"/>
              <a:t>05/05/2021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A2-DDD7-4660-85C3-E83BAAFB673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872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DIOS HABLAME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8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5" y="324371"/>
            <a:ext cx="11745036" cy="6335736"/>
          </a:xfrm>
        </p:spPr>
        <p:txBody>
          <a:bodyPr>
            <a:noAutofit/>
          </a:bodyPr>
          <a:lstStyle/>
          <a:p>
            <a:r>
              <a:rPr lang="es-MX" sz="6600" dirty="0"/>
              <a:t>Si estoy equivocado, Dios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he cambiado delante de ti, Dios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Si mi corazón se ha apartado en algún momento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Solo </a:t>
            </a:r>
            <a:r>
              <a:rPr lang="es-MX" sz="6600" dirty="0" smtClean="0"/>
              <a:t>háblame, Solo háblame, Háblame, Háblame, Háblame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31457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177800" y="204788"/>
            <a:ext cx="11695113" cy="6346825"/>
          </a:xfrm>
        </p:spPr>
        <p:txBody>
          <a:bodyPr>
            <a:noAutofit/>
          </a:bodyPr>
          <a:lstStyle/>
          <a:p>
            <a:r>
              <a:rPr lang="es-MX" sz="8000" dirty="0"/>
              <a:t>Si notas que aprendí a andar solo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Si notas que aprendí a vivir sin </a:t>
            </a:r>
            <a:r>
              <a:rPr lang="es-MX" sz="8000" dirty="0" smtClean="0"/>
              <a:t>ti. Si </a:t>
            </a:r>
            <a:r>
              <a:rPr lang="es-MX" sz="8000" dirty="0"/>
              <a:t>notas algo así que solo dependo de mí</a:t>
            </a:r>
          </a:p>
        </p:txBody>
      </p:sp>
    </p:spTree>
    <p:extLst>
      <p:ext uri="{BB962C8B-B14F-4D97-AF65-F5344CB8AC3E}">
        <p14:creationId xmlns:p14="http://schemas.microsoft.com/office/powerpoint/2010/main" val="276867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4" y="283428"/>
            <a:ext cx="11799627" cy="6240202"/>
          </a:xfrm>
        </p:spPr>
        <p:txBody>
          <a:bodyPr>
            <a:noAutofit/>
          </a:bodyPr>
          <a:lstStyle/>
          <a:p>
            <a:r>
              <a:rPr lang="es-MX" sz="8000" dirty="0"/>
              <a:t>Si notas que las cosas importantes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Perdí por hacer todo a mi </a:t>
            </a:r>
            <a:r>
              <a:rPr lang="es-MX" sz="8000" dirty="0" smtClean="0"/>
              <a:t>modo. Si </a:t>
            </a:r>
            <a:r>
              <a:rPr lang="es-MX" sz="8000" dirty="0"/>
              <a:t>notas algo así que solo dependo de mí</a:t>
            </a:r>
          </a:p>
        </p:txBody>
      </p:sp>
    </p:spTree>
    <p:extLst>
      <p:ext uri="{BB962C8B-B14F-4D97-AF65-F5344CB8AC3E}">
        <p14:creationId xmlns:p14="http://schemas.microsoft.com/office/powerpoint/2010/main" val="33368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324370"/>
            <a:ext cx="11840571" cy="6308441"/>
          </a:xfrm>
        </p:spPr>
        <p:txBody>
          <a:bodyPr>
            <a:noAutofit/>
          </a:bodyPr>
          <a:lstStyle/>
          <a:p>
            <a:r>
              <a:rPr lang="es-MX" sz="8000" dirty="0"/>
              <a:t>Corrígeme y hazme ver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Hazme saber que no estoy bien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Háblame, no me dejes continuar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Háblame, que es por mi bien</a:t>
            </a:r>
          </a:p>
        </p:txBody>
      </p:sp>
    </p:spTree>
    <p:extLst>
      <p:ext uri="{BB962C8B-B14F-4D97-AF65-F5344CB8AC3E}">
        <p14:creationId xmlns:p14="http://schemas.microsoft.com/office/powerpoint/2010/main" val="17374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310722"/>
            <a:ext cx="11826922" cy="6185611"/>
          </a:xfrm>
        </p:spPr>
        <p:txBody>
          <a:bodyPr>
            <a:normAutofit/>
          </a:bodyPr>
          <a:lstStyle/>
          <a:p>
            <a:r>
              <a:rPr lang="es-MX" sz="6600" dirty="0"/>
              <a:t>Háblame y hazme saber que yo estoy mal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Háblame, por favor corrígeme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Y aunque duela hazme volver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Al camino donde un día caminé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Dios, háblame</a:t>
            </a:r>
          </a:p>
        </p:txBody>
      </p:sp>
    </p:spTree>
    <p:extLst>
      <p:ext uri="{BB962C8B-B14F-4D97-AF65-F5344CB8AC3E}">
        <p14:creationId xmlns:p14="http://schemas.microsoft.com/office/powerpoint/2010/main" val="8098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6756" y="324370"/>
            <a:ext cx="11799626" cy="6212907"/>
          </a:xfrm>
        </p:spPr>
        <p:txBody>
          <a:bodyPr>
            <a:normAutofit/>
          </a:bodyPr>
          <a:lstStyle/>
          <a:p>
            <a:r>
              <a:rPr lang="es-MX" sz="7200" dirty="0"/>
              <a:t>Si me vez preocupado por pensar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En tantas cosas que quiero lograr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Si solo pienso en mí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Si ya no pienso en ti</a:t>
            </a:r>
          </a:p>
        </p:txBody>
      </p:sp>
    </p:spTree>
    <p:extLst>
      <p:ext uri="{BB962C8B-B14F-4D97-AF65-F5344CB8AC3E}">
        <p14:creationId xmlns:p14="http://schemas.microsoft.com/office/powerpoint/2010/main" val="302266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idx="1"/>
          </p:nvPr>
        </p:nvSpPr>
        <p:spPr>
          <a:xfrm>
            <a:off x="163773" y="286603"/>
            <a:ext cx="11818961" cy="6428096"/>
          </a:xfrm>
        </p:spPr>
        <p:txBody>
          <a:bodyPr>
            <a:normAutofit/>
          </a:bodyPr>
          <a:lstStyle/>
          <a:p>
            <a:r>
              <a:rPr lang="es-MX" sz="7200" dirty="0"/>
              <a:t>Si notas que la fama me hizo cambiar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Y ves que no soy el mismo al hablar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Si notas algo así no me dejes seguir</a:t>
            </a:r>
          </a:p>
        </p:txBody>
      </p:sp>
    </p:spTree>
    <p:extLst>
      <p:ext uri="{BB962C8B-B14F-4D97-AF65-F5344CB8AC3E}">
        <p14:creationId xmlns:p14="http://schemas.microsoft.com/office/powerpoint/2010/main" val="317994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419906"/>
            <a:ext cx="11799627" cy="6117372"/>
          </a:xfrm>
        </p:spPr>
        <p:txBody>
          <a:bodyPr>
            <a:normAutofit/>
          </a:bodyPr>
          <a:lstStyle/>
          <a:p>
            <a:r>
              <a:rPr lang="es-MX" sz="7200" dirty="0"/>
              <a:t>Corrígeme y hazme ver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Hazme entender que no estoy bien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Háblame, no me dejes continuar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Háblame, que es por mi bien</a:t>
            </a:r>
          </a:p>
        </p:txBody>
      </p:sp>
    </p:spTree>
    <p:extLst>
      <p:ext uri="{BB962C8B-B14F-4D97-AF65-F5344CB8AC3E}">
        <p14:creationId xmlns:p14="http://schemas.microsoft.com/office/powerpoint/2010/main" val="160232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3106" y="324370"/>
            <a:ext cx="11799627" cy="6294793"/>
          </a:xfrm>
        </p:spPr>
        <p:txBody>
          <a:bodyPr>
            <a:normAutofit/>
          </a:bodyPr>
          <a:lstStyle/>
          <a:p>
            <a:r>
              <a:rPr lang="es-MX" sz="6600" dirty="0"/>
              <a:t>Háblame y hazme saber que yo estoy mal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Háblame, por favor corrígeme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Y aunque duela hazme volver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Al camino donde un día caminé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Dios, </a:t>
            </a:r>
            <a:r>
              <a:rPr lang="es-MX" sz="6600" dirty="0" smtClean="0"/>
              <a:t>háblame. </a:t>
            </a:r>
            <a:endParaRPr lang="es-MX" sz="6600" dirty="0"/>
          </a:p>
        </p:txBody>
      </p:sp>
    </p:spTree>
    <p:extLst>
      <p:ext uri="{BB962C8B-B14F-4D97-AF65-F5344CB8AC3E}">
        <p14:creationId xmlns:p14="http://schemas.microsoft.com/office/powerpoint/2010/main" val="36871937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Tema de Office</vt:lpstr>
      <vt:lpstr>DIOS HABLAME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DIOS HABLAME</dc:title>
  <dc:creator>quetzalli villegas</dc:creator>
  <cp:lastModifiedBy>quetzalli villegas</cp:lastModifiedBy>
  <cp:revision>2</cp:revision>
  <dcterms:created xsi:type="dcterms:W3CDTF">2021-05-05T20:47:37Z</dcterms:created>
  <dcterms:modified xsi:type="dcterms:W3CDTF">2021-05-05T20:52:36Z</dcterms:modified>
</cp:coreProperties>
</file>