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9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8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2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17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9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58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53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75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8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34D1-EBEB-47C0-8750-C6059A331580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C458-CD29-4929-881D-BB94B1210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8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DIOS MANDA LLUVIA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338019"/>
            <a:ext cx="11745036" cy="6131020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DIOS </a:t>
            </a:r>
            <a:r>
              <a:rPr lang="es-MX" sz="8800" dirty="0" smtClean="0"/>
              <a:t>MANDA </a:t>
            </a:r>
            <a:r>
              <a:rPr lang="es-MX" sz="8800" dirty="0" smtClean="0"/>
              <a:t>LLUVIA DERRAMA DE TU ESPIRITU ENVIA HOY TU FUEGO SANA MIS HERIDAS ¡SALVAME SEÑOR!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405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94" y="460848"/>
            <a:ext cx="11622206" cy="6049133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DIOS MANDA LA LLUVIA DERRAMA DE TU ESPIRITU ENVIA HOY TU FUEGO SANA MIS HERIDAS ¡RESTAURAME SEÑOR!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5359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59" y="368490"/>
            <a:ext cx="11614245" cy="6018662"/>
          </a:xfrm>
        </p:spPr>
        <p:txBody>
          <a:bodyPr>
            <a:normAutofit/>
          </a:bodyPr>
          <a:lstStyle/>
          <a:p>
            <a:r>
              <a:rPr lang="es-MX" sz="8800" dirty="0" smtClean="0"/>
              <a:t>MANDA LA LLUVIA EL ROCIO DE TU AMOR </a:t>
            </a:r>
          </a:p>
          <a:p>
            <a:r>
              <a:rPr lang="es-MX" sz="8800" dirty="0" smtClean="0"/>
              <a:t>LLENANDO LAS VIDAS DE LA TIERRA OH SEÑOR 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9565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8" y="392609"/>
            <a:ext cx="11663149" cy="606278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MANDA LA LLUVIA EL ROCIO DE TU AMOR VICITA MI VIDA CAMBIAME SEÑOR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2690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DIOS MANDA LLUVIA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DIOS MANDA LLUVIA </dc:title>
  <dc:creator>quetzalli villegas</dc:creator>
  <cp:lastModifiedBy>quetzalli villegas</cp:lastModifiedBy>
  <cp:revision>3</cp:revision>
  <dcterms:created xsi:type="dcterms:W3CDTF">2021-04-14T19:30:18Z</dcterms:created>
  <dcterms:modified xsi:type="dcterms:W3CDTF">2021-06-23T19:56:11Z</dcterms:modified>
</cp:coreProperties>
</file>