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EF2B-9E33-492E-9711-53889E43C754}" type="datetimeFigureOut">
              <a:rPr lang="es-MX" smtClean="0"/>
              <a:t>01/04/2021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9F3C-F144-441D-B0A3-786FC06C4D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0125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EF2B-9E33-492E-9711-53889E43C754}" type="datetimeFigureOut">
              <a:rPr lang="es-MX" smtClean="0"/>
              <a:t>01/04/2021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9F3C-F144-441D-B0A3-786FC06C4D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664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EF2B-9E33-492E-9711-53889E43C754}" type="datetimeFigureOut">
              <a:rPr lang="es-MX" smtClean="0"/>
              <a:t>01/04/2021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9F3C-F144-441D-B0A3-786FC06C4D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9657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EF2B-9E33-492E-9711-53889E43C754}" type="datetimeFigureOut">
              <a:rPr lang="es-MX" smtClean="0"/>
              <a:t>01/04/2021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9F3C-F144-441D-B0A3-786FC06C4D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1071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EF2B-9E33-492E-9711-53889E43C754}" type="datetimeFigureOut">
              <a:rPr lang="es-MX" smtClean="0"/>
              <a:t>01/04/2021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9F3C-F144-441D-B0A3-786FC06C4D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5097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EF2B-9E33-492E-9711-53889E43C754}" type="datetimeFigureOut">
              <a:rPr lang="es-MX" smtClean="0"/>
              <a:t>01/04/2021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9F3C-F144-441D-B0A3-786FC06C4D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8656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EF2B-9E33-492E-9711-53889E43C754}" type="datetimeFigureOut">
              <a:rPr lang="es-MX" smtClean="0"/>
              <a:t>01/04/2021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9F3C-F144-441D-B0A3-786FC06C4D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2396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EF2B-9E33-492E-9711-53889E43C754}" type="datetimeFigureOut">
              <a:rPr lang="es-MX" smtClean="0"/>
              <a:t>01/04/2021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9F3C-F144-441D-B0A3-786FC06C4D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1513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EF2B-9E33-492E-9711-53889E43C754}" type="datetimeFigureOut">
              <a:rPr lang="es-MX" smtClean="0"/>
              <a:t>01/04/2021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9F3C-F144-441D-B0A3-786FC06C4D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5880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EF2B-9E33-492E-9711-53889E43C754}" type="datetimeFigureOut">
              <a:rPr lang="es-MX" smtClean="0"/>
              <a:t>01/04/2021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9F3C-F144-441D-B0A3-786FC06C4D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7851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EF2B-9E33-492E-9711-53889E43C754}" type="datetimeFigureOut">
              <a:rPr lang="es-MX" smtClean="0"/>
              <a:t>01/04/2021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F9F3C-F144-441D-B0A3-786FC06C4D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9949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AEF2B-9E33-492E-9711-53889E43C754}" type="datetimeFigureOut">
              <a:rPr lang="es-MX" smtClean="0"/>
              <a:t>01/04/2021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F9F3C-F144-441D-B0A3-786FC06C4D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7697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2011" y="2429301"/>
            <a:ext cx="11682484" cy="2074459"/>
          </a:xfrm>
        </p:spPr>
        <p:txBody>
          <a:bodyPr>
            <a:normAutofit/>
          </a:bodyPr>
          <a:lstStyle/>
          <a:p>
            <a:r>
              <a:rPr lang="es-MX" sz="9600" dirty="0" smtClean="0">
                <a:latin typeface="Arial Black" panose="020B0A04020102020204" pitchFamily="34" charset="0"/>
              </a:rPr>
              <a:t>Dios te guarde </a:t>
            </a:r>
            <a:endParaRPr lang="es-MX" sz="9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746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6477" y="259306"/>
            <a:ext cx="11805313" cy="6346209"/>
          </a:xfrm>
        </p:spPr>
        <p:txBody>
          <a:bodyPr>
            <a:noAutofit/>
          </a:bodyPr>
          <a:lstStyle/>
          <a:p>
            <a:r>
              <a:rPr lang="es-MX" sz="9600" dirty="0" smtClean="0"/>
              <a:t>Que te cubra con su gracia Hasta mil generaciones Tu familia y tus hijos Y los hijos de tus hijos</a:t>
            </a:r>
            <a:endParaRPr lang="es-MX" sz="9600" dirty="0"/>
          </a:p>
        </p:txBody>
      </p:sp>
    </p:spTree>
    <p:extLst>
      <p:ext uri="{BB962C8B-B14F-4D97-AF65-F5344CB8AC3E}">
        <p14:creationId xmlns:p14="http://schemas.microsoft.com/office/powerpoint/2010/main" val="1729126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6477" y="286603"/>
            <a:ext cx="11805313" cy="6373504"/>
          </a:xfrm>
        </p:spPr>
        <p:txBody>
          <a:bodyPr>
            <a:normAutofit lnSpcReduction="10000"/>
          </a:bodyPr>
          <a:lstStyle/>
          <a:p>
            <a:r>
              <a:rPr lang="es-MX" sz="9600" dirty="0" smtClean="0"/>
              <a:t>Que te cubra con su gracia Hasta mil generaciones Tu familia y tus hijos Y los hijos de tus hijos</a:t>
            </a:r>
            <a:endParaRPr lang="es-MX" sz="9600" dirty="0"/>
          </a:p>
        </p:txBody>
      </p:sp>
    </p:spTree>
    <p:extLst>
      <p:ext uri="{BB962C8B-B14F-4D97-AF65-F5344CB8AC3E}">
        <p14:creationId xmlns:p14="http://schemas.microsoft.com/office/powerpoint/2010/main" val="2714123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7421" y="191069"/>
            <a:ext cx="11737075" cy="6469038"/>
          </a:xfrm>
        </p:spPr>
        <p:txBody>
          <a:bodyPr>
            <a:normAutofit lnSpcReduction="10000"/>
          </a:bodyPr>
          <a:lstStyle/>
          <a:p>
            <a:r>
              <a:rPr lang="es-MX" sz="9600" dirty="0" smtClean="0"/>
              <a:t>Su presencia te acompañe Donde quiera que tú vayas Y te llene, te rodee Va contigo, va contigo</a:t>
            </a:r>
            <a:endParaRPr lang="es-MX" sz="9600" dirty="0"/>
          </a:p>
        </p:txBody>
      </p:sp>
    </p:spTree>
    <p:extLst>
      <p:ext uri="{BB962C8B-B14F-4D97-AF65-F5344CB8AC3E}">
        <p14:creationId xmlns:p14="http://schemas.microsoft.com/office/powerpoint/2010/main" val="1342132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0125" y="191069"/>
            <a:ext cx="11818962" cy="6359856"/>
          </a:xfrm>
        </p:spPr>
        <p:txBody>
          <a:bodyPr>
            <a:normAutofit/>
          </a:bodyPr>
          <a:lstStyle/>
          <a:p>
            <a:r>
              <a:rPr lang="es-MX" sz="9600" dirty="0" smtClean="0"/>
              <a:t>De mañana y de noche En tu entrada y salida En tu llanto y alegría</a:t>
            </a:r>
            <a:endParaRPr lang="es-MX" sz="9600" dirty="0"/>
          </a:p>
        </p:txBody>
      </p:sp>
    </p:spTree>
    <p:extLst>
      <p:ext uri="{BB962C8B-B14F-4D97-AF65-F5344CB8AC3E}">
        <p14:creationId xmlns:p14="http://schemas.microsoft.com/office/powerpoint/2010/main" val="4225507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6477" y="177420"/>
            <a:ext cx="11805313" cy="6441743"/>
          </a:xfrm>
        </p:spPr>
        <p:txBody>
          <a:bodyPr>
            <a:normAutofit/>
          </a:bodyPr>
          <a:lstStyle/>
          <a:p>
            <a:r>
              <a:rPr lang="es-MX" sz="9600" dirty="0" smtClean="0"/>
              <a:t>Él te ama, él te ama Él te ama, él te ama Él te ama, él te ama Él te ama, él te ama</a:t>
            </a:r>
            <a:endParaRPr lang="es-MX" sz="9600" dirty="0"/>
          </a:p>
        </p:txBody>
      </p:sp>
    </p:spTree>
    <p:extLst>
      <p:ext uri="{BB962C8B-B14F-4D97-AF65-F5344CB8AC3E}">
        <p14:creationId xmlns:p14="http://schemas.microsoft.com/office/powerpoint/2010/main" val="1751130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0125" y="313898"/>
            <a:ext cx="11805313" cy="6223379"/>
          </a:xfrm>
        </p:spPr>
        <p:txBody>
          <a:bodyPr>
            <a:normAutofit/>
          </a:bodyPr>
          <a:lstStyle/>
          <a:p>
            <a:r>
              <a:rPr lang="fr-FR" sz="9600" dirty="0" err="1" smtClean="0"/>
              <a:t>Amén</a:t>
            </a:r>
            <a:r>
              <a:rPr lang="fr-FR" sz="9600" dirty="0" smtClean="0"/>
              <a:t>, </a:t>
            </a:r>
            <a:r>
              <a:rPr lang="fr-FR" sz="9600" dirty="0" err="1" smtClean="0"/>
              <a:t>amén</a:t>
            </a:r>
            <a:r>
              <a:rPr lang="fr-FR" sz="9600" dirty="0" smtClean="0"/>
              <a:t>, </a:t>
            </a:r>
            <a:r>
              <a:rPr lang="fr-FR" sz="9600" dirty="0" err="1" smtClean="0"/>
              <a:t>amén</a:t>
            </a:r>
            <a:r>
              <a:rPr lang="fr-FR" sz="9600" dirty="0" smtClean="0"/>
              <a:t> </a:t>
            </a:r>
            <a:r>
              <a:rPr lang="fr-FR" sz="9600" dirty="0" err="1" smtClean="0"/>
              <a:t>Amén</a:t>
            </a:r>
            <a:r>
              <a:rPr lang="fr-FR" sz="9600" dirty="0" smtClean="0"/>
              <a:t>, </a:t>
            </a:r>
            <a:r>
              <a:rPr lang="fr-FR" sz="9600" dirty="0" err="1" smtClean="0"/>
              <a:t>amén</a:t>
            </a:r>
            <a:r>
              <a:rPr lang="fr-FR" sz="9600" dirty="0" smtClean="0"/>
              <a:t>, </a:t>
            </a:r>
            <a:r>
              <a:rPr lang="fr-FR" sz="9600" dirty="0" err="1" smtClean="0"/>
              <a:t>amén</a:t>
            </a:r>
            <a:endParaRPr lang="es-MX" sz="9600" dirty="0"/>
          </a:p>
        </p:txBody>
      </p:sp>
    </p:spTree>
    <p:extLst>
      <p:ext uri="{BB962C8B-B14F-4D97-AF65-F5344CB8AC3E}">
        <p14:creationId xmlns:p14="http://schemas.microsoft.com/office/powerpoint/2010/main" val="2561196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8363" y="232012"/>
            <a:ext cx="11737075" cy="6332561"/>
          </a:xfrm>
        </p:spPr>
        <p:txBody>
          <a:bodyPr>
            <a:noAutofit/>
          </a:bodyPr>
          <a:lstStyle/>
          <a:p>
            <a:r>
              <a:rPr lang="es-MX" sz="9600" dirty="0" smtClean="0"/>
              <a:t>Que te cubra con su gracia Hasta mil generaciones Tu familia y tus </a:t>
            </a:r>
            <a:r>
              <a:rPr lang="es-MX" sz="9600" dirty="0" err="1" smtClean="0"/>
              <a:t>hijosY</a:t>
            </a:r>
            <a:r>
              <a:rPr lang="es-MX" sz="9600" dirty="0" smtClean="0"/>
              <a:t> los hijos de tus hijos</a:t>
            </a:r>
            <a:endParaRPr lang="es-MX" sz="9600" dirty="0"/>
          </a:p>
        </p:txBody>
      </p:sp>
    </p:spTree>
    <p:extLst>
      <p:ext uri="{BB962C8B-B14F-4D97-AF65-F5344CB8AC3E}">
        <p14:creationId xmlns:p14="http://schemas.microsoft.com/office/powerpoint/2010/main" val="3558554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7421" y="245660"/>
            <a:ext cx="11778018" cy="6428095"/>
          </a:xfrm>
        </p:spPr>
        <p:txBody>
          <a:bodyPr>
            <a:noAutofit/>
          </a:bodyPr>
          <a:lstStyle/>
          <a:p>
            <a:r>
              <a:rPr lang="es-MX" sz="9600" dirty="0" smtClean="0"/>
              <a:t>Su presencia te acompañe Dondequiera que tú vayas Y te llene, te rodee Va contigo, va contigo</a:t>
            </a:r>
            <a:endParaRPr lang="es-MX" sz="9600" dirty="0"/>
          </a:p>
        </p:txBody>
      </p:sp>
    </p:spTree>
    <p:extLst>
      <p:ext uri="{BB962C8B-B14F-4D97-AF65-F5344CB8AC3E}">
        <p14:creationId xmlns:p14="http://schemas.microsoft.com/office/powerpoint/2010/main" val="1577658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7421" y="286603"/>
            <a:ext cx="11764370" cy="6373504"/>
          </a:xfrm>
        </p:spPr>
        <p:txBody>
          <a:bodyPr>
            <a:normAutofit/>
          </a:bodyPr>
          <a:lstStyle/>
          <a:p>
            <a:r>
              <a:rPr lang="es-MX" sz="9600" dirty="0" smtClean="0"/>
              <a:t>De mañana y de noche En tu entrada y salida En tu llanto y alegría</a:t>
            </a:r>
            <a:endParaRPr lang="es-MX" sz="9600" dirty="0"/>
          </a:p>
        </p:txBody>
      </p:sp>
    </p:spTree>
    <p:extLst>
      <p:ext uri="{BB962C8B-B14F-4D97-AF65-F5344CB8AC3E}">
        <p14:creationId xmlns:p14="http://schemas.microsoft.com/office/powerpoint/2010/main" val="1009379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1069" y="191069"/>
            <a:ext cx="11750722" cy="6509982"/>
          </a:xfrm>
        </p:spPr>
        <p:txBody>
          <a:bodyPr>
            <a:normAutofit/>
          </a:bodyPr>
          <a:lstStyle/>
          <a:p>
            <a:r>
              <a:rPr lang="es-MX" sz="9600" dirty="0" smtClean="0"/>
              <a:t>Él te ama, él te ama Él te ama, él te ama Él te ama, él </a:t>
            </a:r>
            <a:r>
              <a:rPr lang="es-MX" sz="9600" smtClean="0"/>
              <a:t>te ama Él </a:t>
            </a:r>
            <a:r>
              <a:rPr lang="es-MX" sz="9600" dirty="0" smtClean="0"/>
              <a:t>te ama, él te ama</a:t>
            </a:r>
            <a:endParaRPr lang="es-MX" sz="9600" dirty="0"/>
          </a:p>
        </p:txBody>
      </p:sp>
    </p:spTree>
    <p:extLst>
      <p:ext uri="{BB962C8B-B14F-4D97-AF65-F5344CB8AC3E}">
        <p14:creationId xmlns:p14="http://schemas.microsoft.com/office/powerpoint/2010/main" val="2226642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9307" y="272954"/>
            <a:ext cx="11709780" cy="6585045"/>
          </a:xfrm>
        </p:spPr>
        <p:txBody>
          <a:bodyPr>
            <a:normAutofit/>
          </a:bodyPr>
          <a:lstStyle/>
          <a:p>
            <a:r>
              <a:rPr lang="es-MX" sz="9600" dirty="0" smtClean="0"/>
              <a:t>Dios te guarde y bendiga Que extienda su amor Y te muestre favor</a:t>
            </a:r>
            <a:endParaRPr lang="es-MX" sz="9600" dirty="0"/>
          </a:p>
        </p:txBody>
      </p:sp>
    </p:spTree>
    <p:extLst>
      <p:ext uri="{BB962C8B-B14F-4D97-AF65-F5344CB8AC3E}">
        <p14:creationId xmlns:p14="http://schemas.microsoft.com/office/powerpoint/2010/main" val="31175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45660" y="232012"/>
            <a:ext cx="11764370" cy="6359857"/>
          </a:xfrm>
        </p:spPr>
        <p:txBody>
          <a:bodyPr>
            <a:noAutofit/>
          </a:bodyPr>
          <a:lstStyle/>
          <a:p>
            <a:r>
              <a:rPr lang="es-MX" sz="9600" dirty="0" smtClean="0"/>
              <a:t>Dios te mire con agrado Y te dé paz Dios te guarde y bendiga Que extienda su amor</a:t>
            </a:r>
            <a:endParaRPr lang="es-MX" sz="9600" dirty="0"/>
          </a:p>
        </p:txBody>
      </p:sp>
    </p:spTree>
    <p:extLst>
      <p:ext uri="{BB962C8B-B14F-4D97-AF65-F5344CB8AC3E}">
        <p14:creationId xmlns:p14="http://schemas.microsoft.com/office/powerpoint/2010/main" val="4057981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1069" y="0"/>
            <a:ext cx="11764370" cy="6687403"/>
          </a:xfrm>
        </p:spPr>
        <p:txBody>
          <a:bodyPr>
            <a:normAutofit/>
          </a:bodyPr>
          <a:lstStyle/>
          <a:p>
            <a:r>
              <a:rPr lang="es-MX" sz="9600" dirty="0" smtClean="0"/>
              <a:t>Y te muestre favor Dios te mire con agrado Y te dé paz</a:t>
            </a:r>
            <a:endParaRPr lang="es-MX" sz="9600" dirty="0"/>
          </a:p>
        </p:txBody>
      </p:sp>
    </p:spTree>
    <p:extLst>
      <p:ext uri="{BB962C8B-B14F-4D97-AF65-F5344CB8AC3E}">
        <p14:creationId xmlns:p14="http://schemas.microsoft.com/office/powerpoint/2010/main" val="3807069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7421" y="95534"/>
            <a:ext cx="11709779" cy="6762466"/>
          </a:xfrm>
        </p:spPr>
        <p:txBody>
          <a:bodyPr>
            <a:normAutofit/>
          </a:bodyPr>
          <a:lstStyle/>
          <a:p>
            <a:r>
              <a:rPr lang="fr-FR" sz="9600" dirty="0" err="1" smtClean="0"/>
              <a:t>Amén</a:t>
            </a:r>
            <a:r>
              <a:rPr lang="fr-FR" sz="9600" dirty="0" smtClean="0"/>
              <a:t>, </a:t>
            </a:r>
            <a:r>
              <a:rPr lang="fr-FR" sz="9600" dirty="0" err="1" smtClean="0"/>
              <a:t>amén</a:t>
            </a:r>
            <a:r>
              <a:rPr lang="fr-FR" sz="9600" dirty="0" smtClean="0"/>
              <a:t>, </a:t>
            </a:r>
            <a:r>
              <a:rPr lang="fr-FR" sz="9600" dirty="0" err="1" smtClean="0"/>
              <a:t>amén</a:t>
            </a:r>
            <a:r>
              <a:rPr lang="fr-FR" sz="9600" dirty="0" smtClean="0"/>
              <a:t> </a:t>
            </a:r>
            <a:r>
              <a:rPr lang="fr-FR" sz="9600" dirty="0" err="1" smtClean="0"/>
              <a:t>Amén</a:t>
            </a:r>
            <a:r>
              <a:rPr lang="fr-FR" sz="9600" dirty="0" smtClean="0"/>
              <a:t>, </a:t>
            </a:r>
            <a:r>
              <a:rPr lang="fr-FR" sz="9600" dirty="0" err="1" smtClean="0"/>
              <a:t>amén</a:t>
            </a:r>
            <a:r>
              <a:rPr lang="fr-FR" sz="9600" dirty="0" smtClean="0"/>
              <a:t>, </a:t>
            </a:r>
            <a:r>
              <a:rPr lang="fr-FR" sz="9600" dirty="0" err="1" smtClean="0"/>
              <a:t>amén</a:t>
            </a:r>
            <a:endParaRPr lang="es-MX" sz="9600" dirty="0"/>
          </a:p>
        </p:txBody>
      </p:sp>
    </p:spTree>
    <p:extLst>
      <p:ext uri="{BB962C8B-B14F-4D97-AF65-F5344CB8AC3E}">
        <p14:creationId xmlns:p14="http://schemas.microsoft.com/office/powerpoint/2010/main" val="1038033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6478" y="136478"/>
            <a:ext cx="11859904" cy="6509982"/>
          </a:xfrm>
        </p:spPr>
        <p:txBody>
          <a:bodyPr>
            <a:normAutofit/>
          </a:bodyPr>
          <a:lstStyle/>
          <a:p>
            <a:r>
              <a:rPr lang="es-MX" sz="9600" dirty="0" smtClean="0"/>
              <a:t>Dios te guarde y bendiga Que extienda su amor Y te muestre favor</a:t>
            </a:r>
            <a:endParaRPr lang="es-MX" sz="9600" dirty="0"/>
          </a:p>
        </p:txBody>
      </p:sp>
    </p:spTree>
    <p:extLst>
      <p:ext uri="{BB962C8B-B14F-4D97-AF65-F5344CB8AC3E}">
        <p14:creationId xmlns:p14="http://schemas.microsoft.com/office/powerpoint/2010/main" val="4210401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3773" y="122830"/>
            <a:ext cx="11832609" cy="6537277"/>
          </a:xfrm>
        </p:spPr>
        <p:txBody>
          <a:bodyPr>
            <a:noAutofit/>
          </a:bodyPr>
          <a:lstStyle/>
          <a:p>
            <a:r>
              <a:rPr lang="es-MX" sz="8800" dirty="0" smtClean="0"/>
              <a:t>Dios te mire con agrado Y te de paz Amén, amén, amén </a:t>
            </a:r>
            <a:r>
              <a:rPr lang="es-MX" sz="8800" dirty="0" err="1" smtClean="0"/>
              <a:t>Amén</a:t>
            </a:r>
            <a:r>
              <a:rPr lang="es-MX" sz="8800" dirty="0" smtClean="0"/>
              <a:t>, amén, amén </a:t>
            </a:r>
            <a:r>
              <a:rPr lang="es-MX" sz="8800" dirty="0" err="1" smtClean="0"/>
              <a:t>Amén</a:t>
            </a:r>
            <a:r>
              <a:rPr lang="es-MX" sz="8800" dirty="0" smtClean="0"/>
              <a:t>, amén, amén </a:t>
            </a:r>
            <a:r>
              <a:rPr lang="es-MX" sz="8800" dirty="0" err="1" smtClean="0"/>
              <a:t>Amén</a:t>
            </a:r>
            <a:r>
              <a:rPr lang="es-MX" sz="8800" dirty="0" smtClean="0"/>
              <a:t>, amén, amén</a:t>
            </a:r>
            <a:endParaRPr lang="es-MX" sz="8800" dirty="0"/>
          </a:p>
        </p:txBody>
      </p:sp>
    </p:spTree>
    <p:extLst>
      <p:ext uri="{BB962C8B-B14F-4D97-AF65-F5344CB8AC3E}">
        <p14:creationId xmlns:p14="http://schemas.microsoft.com/office/powerpoint/2010/main" val="1533864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0125" y="150124"/>
            <a:ext cx="11832609" cy="6496335"/>
          </a:xfrm>
        </p:spPr>
        <p:txBody>
          <a:bodyPr>
            <a:noAutofit/>
          </a:bodyPr>
          <a:lstStyle/>
          <a:p>
            <a:r>
              <a:rPr lang="es-MX" sz="9600" dirty="0" smtClean="0"/>
              <a:t>Que te cubra con su gracia Hasta mil generaciones Tu familia y tus hijos Y los hijos de tus hijos</a:t>
            </a:r>
            <a:endParaRPr lang="es-MX" sz="9600" dirty="0"/>
          </a:p>
        </p:txBody>
      </p:sp>
    </p:spTree>
    <p:extLst>
      <p:ext uri="{BB962C8B-B14F-4D97-AF65-F5344CB8AC3E}">
        <p14:creationId xmlns:p14="http://schemas.microsoft.com/office/powerpoint/2010/main" val="3436066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3773" y="150124"/>
            <a:ext cx="11778018" cy="6496335"/>
          </a:xfrm>
        </p:spPr>
        <p:txBody>
          <a:bodyPr>
            <a:noAutofit/>
          </a:bodyPr>
          <a:lstStyle/>
          <a:p>
            <a:r>
              <a:rPr lang="es-MX" sz="9600" dirty="0" smtClean="0"/>
              <a:t>Que te cubra con su gracia Hasta mil generaciones Tu familia y tus hijos Y los hijos de tus hijos</a:t>
            </a:r>
            <a:endParaRPr lang="es-MX" sz="9600" dirty="0"/>
          </a:p>
        </p:txBody>
      </p:sp>
    </p:spTree>
    <p:extLst>
      <p:ext uri="{BB962C8B-B14F-4D97-AF65-F5344CB8AC3E}">
        <p14:creationId xmlns:p14="http://schemas.microsoft.com/office/powerpoint/2010/main" val="22026662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333</Words>
  <Application>Microsoft Office PowerPoint</Application>
  <PresentationFormat>Panorámica</PresentationFormat>
  <Paragraphs>19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Tema de Office</vt:lpstr>
      <vt:lpstr>Dios te guarde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Dios te guarde</dc:title>
  <dc:creator>quetzalli villegas</dc:creator>
  <cp:lastModifiedBy>quetzalli villegas</cp:lastModifiedBy>
  <cp:revision>3</cp:revision>
  <dcterms:created xsi:type="dcterms:W3CDTF">2021-04-02T00:52:10Z</dcterms:created>
  <dcterms:modified xsi:type="dcterms:W3CDTF">2021-04-02T01:05:50Z</dcterms:modified>
</cp:coreProperties>
</file>