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9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89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5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7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56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28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52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57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9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37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0A9A-65CC-449B-B841-B6D61FBA915F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AF79-8DA5-4C3D-B6EB-9F3097E7DF4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EL GRAN YO SOY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75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28588" y="296863"/>
            <a:ext cx="11895137" cy="55769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6600" dirty="0"/>
              <a:t>Me quiero acercar, a tu lado estar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Que el cielo sea real y la muerte negar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Quiero oír las voces de ángeles, hoy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Cantando unidos</a:t>
            </a:r>
          </a:p>
        </p:txBody>
      </p:sp>
    </p:spTree>
    <p:extLst>
      <p:ext uri="{BB962C8B-B14F-4D97-AF65-F5344CB8AC3E}">
        <p14:creationId xmlns:p14="http://schemas.microsoft.com/office/powerpoint/2010/main" val="2934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433553"/>
            <a:ext cx="11854217" cy="6035486"/>
          </a:xfrm>
        </p:spPr>
        <p:txBody>
          <a:bodyPr>
            <a:normAutofit/>
          </a:bodyPr>
          <a:lstStyle/>
          <a:p>
            <a:r>
              <a:rPr lang="es-MX" sz="6000" dirty="0"/>
              <a:t>Aleluya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Santo, santo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Poderoso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El Gran yo </a:t>
            </a:r>
            <a:r>
              <a:rPr lang="es-MX" sz="6000" dirty="0" smtClean="0"/>
              <a:t>soy </a:t>
            </a:r>
            <a:r>
              <a:rPr lang="es-MX" sz="6000" dirty="0"/>
              <a:t>Al </a:t>
            </a:r>
            <a:r>
              <a:rPr lang="es-MX" sz="6000" dirty="0" smtClean="0"/>
              <a:t>que es digno Incomparable</a:t>
            </a:r>
            <a:br>
              <a:rPr lang="es-MX" sz="6000" dirty="0" smtClean="0"/>
            </a:br>
            <a:r>
              <a:rPr lang="es-MX" sz="6000" dirty="0"/>
              <a:t>Poderoso</a:t>
            </a:r>
            <a:r>
              <a:rPr lang="es-MX" sz="6000" dirty="0" smtClean="0"/>
              <a:t/>
            </a:r>
            <a:br>
              <a:rPr lang="es-MX" sz="6000" dirty="0" smtClean="0"/>
            </a:br>
            <a:r>
              <a:rPr lang="es-MX" sz="6000" dirty="0"/>
              <a:t>El Gran yo soy</a:t>
            </a:r>
          </a:p>
        </p:txBody>
      </p:sp>
    </p:spTree>
    <p:extLst>
      <p:ext uri="{BB962C8B-B14F-4D97-AF65-F5344CB8AC3E}">
        <p14:creationId xmlns:p14="http://schemas.microsoft.com/office/powerpoint/2010/main" val="37958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7" y="392609"/>
            <a:ext cx="11854218" cy="5967247"/>
          </a:xfrm>
        </p:spPr>
        <p:txBody>
          <a:bodyPr>
            <a:normAutofit/>
          </a:bodyPr>
          <a:lstStyle/>
          <a:p>
            <a:r>
              <a:rPr lang="es-MX" sz="6600" dirty="0"/>
              <a:t>Me quiero acercar, a tu lado estar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El mundo amar y lo oscuro odiar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El valle de huesos he de revivir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Cantando unidos</a:t>
            </a:r>
          </a:p>
        </p:txBody>
      </p:sp>
    </p:spTree>
    <p:extLst>
      <p:ext uri="{BB962C8B-B14F-4D97-AF65-F5344CB8AC3E}">
        <p14:creationId xmlns:p14="http://schemas.microsoft.com/office/powerpoint/2010/main" val="3399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310724"/>
            <a:ext cx="11908809" cy="6103724"/>
          </a:xfrm>
        </p:spPr>
        <p:txBody>
          <a:bodyPr>
            <a:normAutofit/>
          </a:bodyPr>
          <a:lstStyle/>
          <a:p>
            <a:r>
              <a:rPr lang="es-MX" sz="8000" dirty="0"/>
              <a:t>Tiembla ante ti la Tierra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Demonios huyen ya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Al mencionar tu nombre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Rey de majestad</a:t>
            </a:r>
          </a:p>
        </p:txBody>
      </p:sp>
    </p:spTree>
    <p:extLst>
      <p:ext uri="{BB962C8B-B14F-4D97-AF65-F5344CB8AC3E}">
        <p14:creationId xmlns:p14="http://schemas.microsoft.com/office/powerpoint/2010/main" val="374302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378962"/>
            <a:ext cx="11895161" cy="6267497"/>
          </a:xfrm>
        </p:spPr>
        <p:txBody>
          <a:bodyPr>
            <a:normAutofit/>
          </a:bodyPr>
          <a:lstStyle/>
          <a:p>
            <a:r>
              <a:rPr lang="es-MX" sz="8000" dirty="0"/>
              <a:t>No hay poder infernal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 pueda resistir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Ante el poder y la presencia del</a:t>
            </a:r>
          </a:p>
        </p:txBody>
      </p:sp>
    </p:spTree>
    <p:extLst>
      <p:ext uri="{BB962C8B-B14F-4D97-AF65-F5344CB8AC3E}">
        <p14:creationId xmlns:p14="http://schemas.microsoft.com/office/powerpoint/2010/main" val="165332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338018"/>
            <a:ext cx="11799627" cy="5967247"/>
          </a:xfrm>
        </p:spPr>
        <p:txBody>
          <a:bodyPr>
            <a:normAutofit/>
          </a:bodyPr>
          <a:lstStyle/>
          <a:p>
            <a:r>
              <a:rPr lang="es-MX" sz="6600" dirty="0"/>
              <a:t>Gran yo soy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Gran yo soy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Gran yo soy</a:t>
            </a:r>
          </a:p>
        </p:txBody>
      </p:sp>
    </p:spTree>
    <p:extLst>
      <p:ext uri="{BB962C8B-B14F-4D97-AF65-F5344CB8AC3E}">
        <p14:creationId xmlns:p14="http://schemas.microsoft.com/office/powerpoint/2010/main" val="347632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EL GRAN YO SOY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quetzalli villegas</dc:creator>
  <cp:lastModifiedBy>quetzalli villegas</cp:lastModifiedBy>
  <cp:revision>3</cp:revision>
  <dcterms:created xsi:type="dcterms:W3CDTF">2021-10-14T00:02:22Z</dcterms:created>
  <dcterms:modified xsi:type="dcterms:W3CDTF">2021-10-14T00:24:29Z</dcterms:modified>
</cp:coreProperties>
</file>