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A454-ABAB-4FD4-B6D0-C5F014915C57}" type="datetimeFigureOut">
              <a:rPr lang="es-MX" smtClean="0"/>
              <a:t>21/05/2021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8151-43B8-407D-A0CC-39308D04F6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103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A454-ABAB-4FD4-B6D0-C5F014915C57}" type="datetimeFigureOut">
              <a:rPr lang="es-MX" smtClean="0"/>
              <a:t>21/05/2021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8151-43B8-407D-A0CC-39308D04F6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356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A454-ABAB-4FD4-B6D0-C5F014915C57}" type="datetimeFigureOut">
              <a:rPr lang="es-MX" smtClean="0"/>
              <a:t>21/05/2021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8151-43B8-407D-A0CC-39308D04F6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110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A454-ABAB-4FD4-B6D0-C5F014915C57}" type="datetimeFigureOut">
              <a:rPr lang="es-MX" smtClean="0"/>
              <a:t>21/05/2021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8151-43B8-407D-A0CC-39308D04F6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849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A454-ABAB-4FD4-B6D0-C5F014915C57}" type="datetimeFigureOut">
              <a:rPr lang="es-MX" smtClean="0"/>
              <a:t>21/05/2021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8151-43B8-407D-A0CC-39308D04F6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040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A454-ABAB-4FD4-B6D0-C5F014915C57}" type="datetimeFigureOut">
              <a:rPr lang="es-MX" smtClean="0"/>
              <a:t>21/05/2021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8151-43B8-407D-A0CC-39308D04F6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74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A454-ABAB-4FD4-B6D0-C5F014915C57}" type="datetimeFigureOut">
              <a:rPr lang="es-MX" smtClean="0"/>
              <a:t>21/05/2021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8151-43B8-407D-A0CC-39308D04F6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867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A454-ABAB-4FD4-B6D0-C5F014915C57}" type="datetimeFigureOut">
              <a:rPr lang="es-MX" smtClean="0"/>
              <a:t>21/05/2021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8151-43B8-407D-A0CC-39308D04F6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026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A454-ABAB-4FD4-B6D0-C5F014915C57}" type="datetimeFigureOut">
              <a:rPr lang="es-MX" smtClean="0"/>
              <a:t>21/05/2021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8151-43B8-407D-A0CC-39308D04F6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27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A454-ABAB-4FD4-B6D0-C5F014915C57}" type="datetimeFigureOut">
              <a:rPr lang="es-MX" smtClean="0"/>
              <a:t>21/05/2021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8151-43B8-407D-A0CC-39308D04F6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550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A454-ABAB-4FD4-B6D0-C5F014915C57}" type="datetimeFigureOut">
              <a:rPr lang="es-MX" smtClean="0"/>
              <a:t>21/05/2021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D8151-43B8-407D-A0CC-39308D04F6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59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A454-ABAB-4FD4-B6D0-C5F014915C57}" type="datetimeFigureOut">
              <a:rPr lang="es-MX" smtClean="0"/>
              <a:t>21/05/2021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D8151-43B8-407D-A0CC-39308D04F6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15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EL NOS AMA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65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868" y="460848"/>
            <a:ext cx="11881514" cy="6035485"/>
          </a:xfrm>
        </p:spPr>
        <p:txBody>
          <a:bodyPr>
            <a:normAutofit/>
          </a:bodyPr>
          <a:lstStyle/>
          <a:p>
            <a:r>
              <a:rPr lang="es-MX" sz="7200" dirty="0"/>
              <a:t>El cielo toca la tierra con un beso empapado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Y mi corazón retorna con violencia agitado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No tengo tiempo para remordimientos, cuando veo</a:t>
            </a:r>
          </a:p>
        </p:txBody>
      </p:sp>
    </p:spTree>
    <p:extLst>
      <p:ext uri="{BB962C8B-B14F-4D97-AF65-F5344CB8AC3E}">
        <p14:creationId xmlns:p14="http://schemas.microsoft.com/office/powerpoint/2010/main" val="528712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924" y="310722"/>
            <a:ext cx="11936105" cy="6199259"/>
          </a:xfrm>
        </p:spPr>
        <p:txBody>
          <a:bodyPr>
            <a:normAutofit/>
          </a:bodyPr>
          <a:lstStyle/>
          <a:p>
            <a:r>
              <a:rPr lang="es-MX" sz="8000" dirty="0"/>
              <a:t>Como Tú nos amas, como nos ama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Como nos ama, como nos ama</a:t>
            </a:r>
          </a:p>
        </p:txBody>
      </p:sp>
    </p:spTree>
    <p:extLst>
      <p:ext uri="{BB962C8B-B14F-4D97-AF65-F5344CB8AC3E}">
        <p14:creationId xmlns:p14="http://schemas.microsoft.com/office/powerpoint/2010/main" val="335293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07" y="228837"/>
            <a:ext cx="11772331" cy="6431270"/>
          </a:xfrm>
        </p:spPr>
        <p:txBody>
          <a:bodyPr>
            <a:normAutofit/>
          </a:bodyPr>
          <a:lstStyle/>
          <a:p>
            <a:r>
              <a:rPr lang="es-MX" sz="8000" dirty="0"/>
              <a:t>Él está celoso por mí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Como un huracán su amor pega en mí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Rendido debajo del peso de su viento y gracia</a:t>
            </a:r>
          </a:p>
        </p:txBody>
      </p:sp>
    </p:spTree>
    <p:extLst>
      <p:ext uri="{BB962C8B-B14F-4D97-AF65-F5344CB8AC3E}">
        <p14:creationId xmlns:p14="http://schemas.microsoft.com/office/powerpoint/2010/main" val="36394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459" y="201541"/>
            <a:ext cx="11867865" cy="6513158"/>
          </a:xfrm>
        </p:spPr>
        <p:txBody>
          <a:bodyPr>
            <a:normAutofit/>
          </a:bodyPr>
          <a:lstStyle/>
          <a:p>
            <a:r>
              <a:rPr lang="es-MX" sz="7200" dirty="0"/>
              <a:t>Cuando de repente eclipsas con tu gloria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Todas mis aflicciones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Y me doy cuenta cuan bello eres Tú y cuán grande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Son tus amores</a:t>
            </a:r>
          </a:p>
        </p:txBody>
      </p:sp>
    </p:spTree>
    <p:extLst>
      <p:ext uri="{BB962C8B-B14F-4D97-AF65-F5344CB8AC3E}">
        <p14:creationId xmlns:p14="http://schemas.microsoft.com/office/powerpoint/2010/main" val="194079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868" y="201541"/>
            <a:ext cx="12077131" cy="6376679"/>
          </a:xfrm>
        </p:spPr>
        <p:txBody>
          <a:bodyPr>
            <a:normAutofit/>
          </a:bodyPr>
          <a:lstStyle/>
          <a:p>
            <a:r>
              <a:rPr lang="es-MX" sz="9600" dirty="0"/>
              <a:t>Oh cuanto nos ama Dios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Oh cuanto nos ama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Como nos ama Dios</a:t>
            </a:r>
          </a:p>
        </p:txBody>
      </p:sp>
    </p:spTree>
    <p:extLst>
      <p:ext uri="{BB962C8B-B14F-4D97-AF65-F5344CB8AC3E}">
        <p14:creationId xmlns:p14="http://schemas.microsoft.com/office/powerpoint/2010/main" val="295454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867" y="187894"/>
            <a:ext cx="11963401" cy="6444918"/>
          </a:xfrm>
        </p:spPr>
        <p:txBody>
          <a:bodyPr>
            <a:normAutofit/>
          </a:bodyPr>
          <a:lstStyle/>
          <a:p>
            <a:r>
              <a:rPr lang="es-MX" sz="7200" dirty="0"/>
              <a:t>Él está celoso por mí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Como un huracán su amor pega en </a:t>
            </a:r>
            <a:r>
              <a:rPr lang="es-MX" sz="7200" dirty="0" smtClean="0"/>
              <a:t>mí,</a:t>
            </a:r>
            <a:r>
              <a:rPr lang="es-MX" sz="7200" dirty="0"/>
              <a:t> </a:t>
            </a:r>
            <a:r>
              <a:rPr lang="es-MX" sz="7200" dirty="0" smtClean="0"/>
              <a:t>Hundido </a:t>
            </a:r>
            <a:r>
              <a:rPr lang="es-MX" sz="7200" dirty="0"/>
              <a:t>debajo del peso de su viento y gracia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Cuando de repente eclipsas con Tú gloria</a:t>
            </a:r>
          </a:p>
        </p:txBody>
      </p:sp>
    </p:spTree>
    <p:extLst>
      <p:ext uri="{BB962C8B-B14F-4D97-AF65-F5344CB8AC3E}">
        <p14:creationId xmlns:p14="http://schemas.microsoft.com/office/powerpoint/2010/main" val="14675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515" y="242483"/>
            <a:ext cx="11840571" cy="6322089"/>
          </a:xfrm>
        </p:spPr>
        <p:txBody>
          <a:bodyPr>
            <a:normAutofit/>
          </a:bodyPr>
          <a:lstStyle/>
          <a:p>
            <a:r>
              <a:rPr lang="es-MX" sz="8800" dirty="0"/>
              <a:t>Todas mis aflicciones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Y me doy cuenta cuan bello eres Tú y cuán grande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Son Tus amores</a:t>
            </a:r>
          </a:p>
        </p:txBody>
      </p:sp>
    </p:spTree>
    <p:extLst>
      <p:ext uri="{BB962C8B-B14F-4D97-AF65-F5344CB8AC3E}">
        <p14:creationId xmlns:p14="http://schemas.microsoft.com/office/powerpoint/2010/main" val="401551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164" y="283428"/>
            <a:ext cx="11854218" cy="6253850"/>
          </a:xfrm>
        </p:spPr>
        <p:txBody>
          <a:bodyPr>
            <a:normAutofit/>
          </a:bodyPr>
          <a:lstStyle/>
          <a:p>
            <a:r>
              <a:rPr lang="es-MX" sz="9600" dirty="0"/>
              <a:t>Oh cuanto nos ama Dios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Oh cuanto nos ama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Como nos ama Dios</a:t>
            </a:r>
          </a:p>
        </p:txBody>
      </p:sp>
    </p:spTree>
    <p:extLst>
      <p:ext uri="{BB962C8B-B14F-4D97-AF65-F5344CB8AC3E}">
        <p14:creationId xmlns:p14="http://schemas.microsoft.com/office/powerpoint/2010/main" val="11491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06" y="242485"/>
            <a:ext cx="11840571" cy="6444918"/>
          </a:xfrm>
        </p:spPr>
        <p:txBody>
          <a:bodyPr>
            <a:noAutofit/>
          </a:bodyPr>
          <a:lstStyle/>
          <a:p>
            <a:r>
              <a:rPr lang="es-MX" sz="8000" dirty="0"/>
              <a:t>Si nos ama, como nos ama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Como nos ama, como nos </a:t>
            </a:r>
            <a:r>
              <a:rPr lang="es-MX" sz="8000" dirty="0" smtClean="0"/>
              <a:t>ama,</a:t>
            </a:r>
            <a:r>
              <a:rPr lang="es-MX" sz="8000" dirty="0"/>
              <a:t> </a:t>
            </a:r>
            <a:r>
              <a:rPr lang="es-MX" sz="8000" dirty="0" smtClean="0"/>
              <a:t>Si </a:t>
            </a:r>
            <a:r>
              <a:rPr lang="es-MX" sz="8000" dirty="0"/>
              <a:t>nos ama, como nos ama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Como nos ama, como nos ama</a:t>
            </a:r>
          </a:p>
        </p:txBody>
      </p:sp>
    </p:spTree>
    <p:extLst>
      <p:ext uri="{BB962C8B-B14F-4D97-AF65-F5344CB8AC3E}">
        <p14:creationId xmlns:p14="http://schemas.microsoft.com/office/powerpoint/2010/main" val="9969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06" y="406258"/>
            <a:ext cx="11731389" cy="6240202"/>
          </a:xfrm>
        </p:spPr>
        <p:txBody>
          <a:bodyPr>
            <a:normAutofit/>
          </a:bodyPr>
          <a:lstStyle/>
          <a:p>
            <a:r>
              <a:rPr lang="es-MX" sz="7200" dirty="0"/>
              <a:t>Él es nuestro premio y nosotros su porción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Por la gracia en sus ojos atraídos a su amor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Y si la gracia es como el mar, sumergidos estamos</a:t>
            </a:r>
          </a:p>
        </p:txBody>
      </p:sp>
    </p:spTree>
    <p:extLst>
      <p:ext uri="{BB962C8B-B14F-4D97-AF65-F5344CB8AC3E}">
        <p14:creationId xmlns:p14="http://schemas.microsoft.com/office/powerpoint/2010/main" val="3724489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65</Words>
  <Application>Microsoft Office PowerPoint</Application>
  <PresentationFormat>Panorámica</PresentationFormat>
  <Paragraphs>11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Tema de Office</vt:lpstr>
      <vt:lpstr>EL NOS AMA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NOS AMA</dc:title>
  <dc:creator>quetzalli villegas</dc:creator>
  <cp:lastModifiedBy>quetzalli villegas</cp:lastModifiedBy>
  <cp:revision>3</cp:revision>
  <dcterms:created xsi:type="dcterms:W3CDTF">2021-05-22T00:15:00Z</dcterms:created>
  <dcterms:modified xsi:type="dcterms:W3CDTF">2021-05-22T00:29:10Z</dcterms:modified>
</cp:coreProperties>
</file>