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0921-BB4E-4E33-93DB-EB1ADB54B893}" type="datetimeFigureOut">
              <a:rPr lang="es-MX" smtClean="0"/>
              <a:t>11/07/2021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35F9-ABC6-49C5-B014-BD631F898C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033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0921-BB4E-4E33-93DB-EB1ADB54B893}" type="datetimeFigureOut">
              <a:rPr lang="es-MX" smtClean="0"/>
              <a:t>11/07/2021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35F9-ABC6-49C5-B014-BD631F898C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589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0921-BB4E-4E33-93DB-EB1ADB54B893}" type="datetimeFigureOut">
              <a:rPr lang="es-MX" smtClean="0"/>
              <a:t>11/07/2021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35F9-ABC6-49C5-B014-BD631F898C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051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0921-BB4E-4E33-93DB-EB1ADB54B893}" type="datetimeFigureOut">
              <a:rPr lang="es-MX" smtClean="0"/>
              <a:t>11/07/2021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35F9-ABC6-49C5-B014-BD631F898C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54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0921-BB4E-4E33-93DB-EB1ADB54B893}" type="datetimeFigureOut">
              <a:rPr lang="es-MX" smtClean="0"/>
              <a:t>11/07/2021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35F9-ABC6-49C5-B014-BD631F898C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658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0921-BB4E-4E33-93DB-EB1ADB54B893}" type="datetimeFigureOut">
              <a:rPr lang="es-MX" smtClean="0"/>
              <a:t>11/07/2021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35F9-ABC6-49C5-B014-BD631F898C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292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0921-BB4E-4E33-93DB-EB1ADB54B893}" type="datetimeFigureOut">
              <a:rPr lang="es-MX" smtClean="0"/>
              <a:t>11/07/2021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35F9-ABC6-49C5-B014-BD631F898C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31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0921-BB4E-4E33-93DB-EB1ADB54B893}" type="datetimeFigureOut">
              <a:rPr lang="es-MX" smtClean="0"/>
              <a:t>11/07/2021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35F9-ABC6-49C5-B014-BD631F898C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04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0921-BB4E-4E33-93DB-EB1ADB54B893}" type="datetimeFigureOut">
              <a:rPr lang="es-MX" smtClean="0"/>
              <a:t>11/07/2021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35F9-ABC6-49C5-B014-BD631F898C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18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0921-BB4E-4E33-93DB-EB1ADB54B893}" type="datetimeFigureOut">
              <a:rPr lang="es-MX" smtClean="0"/>
              <a:t>11/07/2021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35F9-ABC6-49C5-B014-BD631F898C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63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0921-BB4E-4E33-93DB-EB1ADB54B893}" type="datetimeFigureOut">
              <a:rPr lang="es-MX" smtClean="0"/>
              <a:t>11/07/2021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35F9-ABC6-49C5-B014-BD631F898C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99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D0921-BB4E-4E33-93DB-EB1ADB54B893}" type="datetimeFigureOut">
              <a:rPr lang="es-MX" smtClean="0"/>
              <a:t>11/07/2021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335F9-ABC6-49C5-B014-BD631F898C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260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EL SEÑOR ES MI PASTOR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53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5" y="283427"/>
            <a:ext cx="11895160" cy="6294793"/>
          </a:xfrm>
        </p:spPr>
        <p:txBody>
          <a:bodyPr>
            <a:normAutofit/>
          </a:bodyPr>
          <a:lstStyle/>
          <a:p>
            <a:r>
              <a:rPr lang="es-MX" sz="8800" dirty="0"/>
              <a:t>El Señor es mi pastor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Nada me faltara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El Señor es mi pastor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En pastos delicados el me </a:t>
            </a:r>
            <a:r>
              <a:rPr lang="es-MX" sz="8800" dirty="0" err="1"/>
              <a:t>hara</a:t>
            </a:r>
            <a:r>
              <a:rPr lang="es-MX" sz="8800" dirty="0"/>
              <a:t> descansar</a:t>
            </a:r>
          </a:p>
        </p:txBody>
      </p:sp>
    </p:spTree>
    <p:extLst>
      <p:ext uri="{BB962C8B-B14F-4D97-AF65-F5344CB8AC3E}">
        <p14:creationId xmlns:p14="http://schemas.microsoft.com/office/powerpoint/2010/main" val="263376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515" y="269780"/>
            <a:ext cx="11936105" cy="6335736"/>
          </a:xfrm>
        </p:spPr>
        <p:txBody>
          <a:bodyPr>
            <a:normAutofit/>
          </a:bodyPr>
          <a:lstStyle/>
          <a:p>
            <a:r>
              <a:rPr lang="es-MX" sz="7200" dirty="0"/>
              <a:t>Junto a aguas de reposo me pastoreara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Confortara mi alma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Me guiara por sendas de justicia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Por amor de su nombre</a:t>
            </a:r>
            <a:endParaRPr lang="es-MX" sz="7200" dirty="0"/>
          </a:p>
        </p:txBody>
      </p:sp>
    </p:spTree>
    <p:extLst>
      <p:ext uri="{BB962C8B-B14F-4D97-AF65-F5344CB8AC3E}">
        <p14:creationId xmlns:p14="http://schemas.microsoft.com/office/powerpoint/2010/main" val="215283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516" y="297076"/>
            <a:ext cx="11881514" cy="6199258"/>
          </a:xfrm>
        </p:spPr>
        <p:txBody>
          <a:bodyPr>
            <a:normAutofit fontScale="77500" lnSpcReduction="20000"/>
          </a:bodyPr>
          <a:lstStyle/>
          <a:p>
            <a:r>
              <a:rPr lang="es-MX" sz="8800" dirty="0"/>
              <a:t>En pastos delicados el me </a:t>
            </a:r>
            <a:r>
              <a:rPr lang="es-MX" sz="8800" dirty="0" err="1"/>
              <a:t>hara</a:t>
            </a:r>
            <a:r>
              <a:rPr lang="es-MX" sz="8800" dirty="0"/>
              <a:t> descansar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Junto a aguas de reposo me pastoreara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Confortara mi alma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Me guiara por sendas de justicia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Por amor de su nombre</a:t>
            </a:r>
          </a:p>
        </p:txBody>
      </p:sp>
    </p:spTree>
    <p:extLst>
      <p:ext uri="{BB962C8B-B14F-4D97-AF65-F5344CB8AC3E}">
        <p14:creationId xmlns:p14="http://schemas.microsoft.com/office/powerpoint/2010/main" val="333235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516" y="242484"/>
            <a:ext cx="11881514" cy="6390328"/>
          </a:xfrm>
        </p:spPr>
        <p:txBody>
          <a:bodyPr>
            <a:normAutofit/>
          </a:bodyPr>
          <a:lstStyle/>
          <a:p>
            <a:r>
              <a:rPr lang="es-MX" sz="9600" dirty="0"/>
              <a:t>El Señor es mi pastor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Nada me faltara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Nada me faltara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Nada me faltara</a:t>
            </a:r>
          </a:p>
        </p:txBody>
      </p:sp>
    </p:spTree>
    <p:extLst>
      <p:ext uri="{BB962C8B-B14F-4D97-AF65-F5344CB8AC3E}">
        <p14:creationId xmlns:p14="http://schemas.microsoft.com/office/powerpoint/2010/main" val="122191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516" y="215189"/>
            <a:ext cx="11881513" cy="6335736"/>
          </a:xfrm>
        </p:spPr>
        <p:txBody>
          <a:bodyPr>
            <a:normAutofit/>
          </a:bodyPr>
          <a:lstStyle/>
          <a:p>
            <a:r>
              <a:rPr lang="pt-BR" sz="8000" dirty="0"/>
              <a:t>No, Nada me faltara</a:t>
            </a:r>
            <a:r>
              <a:rPr lang="pt-BR" sz="8000" dirty="0" smtClean="0"/>
              <a:t/>
            </a:r>
            <a:br>
              <a:rPr lang="pt-BR" sz="8000" dirty="0" smtClean="0"/>
            </a:br>
            <a:r>
              <a:rPr lang="pt-BR" sz="8000" dirty="0"/>
              <a:t>Nada me faltara</a:t>
            </a:r>
            <a:r>
              <a:rPr lang="pt-BR" sz="8000" dirty="0" smtClean="0"/>
              <a:t/>
            </a:r>
            <a:br>
              <a:rPr lang="pt-BR" sz="8000" dirty="0" smtClean="0"/>
            </a:br>
            <a:r>
              <a:rPr lang="pt-BR" sz="8000" dirty="0"/>
              <a:t>Nada me faltara</a:t>
            </a:r>
            <a:r>
              <a:rPr lang="pt-BR" sz="8000" dirty="0" smtClean="0"/>
              <a:t/>
            </a:r>
            <a:br>
              <a:rPr lang="pt-BR" sz="8000" dirty="0" smtClean="0"/>
            </a:br>
            <a:r>
              <a:rPr lang="pt-BR" sz="8000" dirty="0"/>
              <a:t>Nada me faltara</a:t>
            </a:r>
            <a:r>
              <a:rPr lang="pt-BR" sz="8000" dirty="0" smtClean="0"/>
              <a:t/>
            </a:r>
            <a:br>
              <a:rPr lang="pt-BR" sz="8000" dirty="0" smtClean="0"/>
            </a:br>
            <a:r>
              <a:rPr lang="pt-BR" sz="8000" dirty="0"/>
              <a:t>Nada me faltara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1813065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Tema de Office</vt:lpstr>
      <vt:lpstr>EL SEÑOR ES MI PASTOR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SEÑOR ES MI PASTOR</dc:title>
  <dc:creator>quetzalli villegas</dc:creator>
  <cp:lastModifiedBy>quetzalli villegas</cp:lastModifiedBy>
  <cp:revision>1</cp:revision>
  <dcterms:created xsi:type="dcterms:W3CDTF">2021-07-11T17:17:20Z</dcterms:created>
  <dcterms:modified xsi:type="dcterms:W3CDTF">2021-07-11T17:17:41Z</dcterms:modified>
</cp:coreProperties>
</file>