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C9D3-4A22-4588-8DC8-31DBE2278E69}" type="datetimeFigureOut">
              <a:rPr lang="es-MX" smtClean="0"/>
              <a:t>02/07/2021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BB8B-143F-49B0-825D-2C9F955ED6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582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C9D3-4A22-4588-8DC8-31DBE2278E69}" type="datetimeFigureOut">
              <a:rPr lang="es-MX" smtClean="0"/>
              <a:t>02/07/2021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BB8B-143F-49B0-825D-2C9F955ED6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06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C9D3-4A22-4588-8DC8-31DBE2278E69}" type="datetimeFigureOut">
              <a:rPr lang="es-MX" smtClean="0"/>
              <a:t>02/07/2021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BB8B-143F-49B0-825D-2C9F955ED6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688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C9D3-4A22-4588-8DC8-31DBE2278E69}" type="datetimeFigureOut">
              <a:rPr lang="es-MX" smtClean="0"/>
              <a:t>02/07/2021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BB8B-143F-49B0-825D-2C9F955ED6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58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C9D3-4A22-4588-8DC8-31DBE2278E69}" type="datetimeFigureOut">
              <a:rPr lang="es-MX" smtClean="0"/>
              <a:t>02/07/2021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BB8B-143F-49B0-825D-2C9F955ED6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22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C9D3-4A22-4588-8DC8-31DBE2278E69}" type="datetimeFigureOut">
              <a:rPr lang="es-MX" smtClean="0"/>
              <a:t>02/07/2021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BB8B-143F-49B0-825D-2C9F955ED6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01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C9D3-4A22-4588-8DC8-31DBE2278E69}" type="datetimeFigureOut">
              <a:rPr lang="es-MX" smtClean="0"/>
              <a:t>02/07/2021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BB8B-143F-49B0-825D-2C9F955ED6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374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C9D3-4A22-4588-8DC8-31DBE2278E69}" type="datetimeFigureOut">
              <a:rPr lang="es-MX" smtClean="0"/>
              <a:t>02/07/2021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BB8B-143F-49B0-825D-2C9F955ED6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50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C9D3-4A22-4588-8DC8-31DBE2278E69}" type="datetimeFigureOut">
              <a:rPr lang="es-MX" smtClean="0"/>
              <a:t>02/07/2021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BB8B-143F-49B0-825D-2C9F955ED6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491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C9D3-4A22-4588-8DC8-31DBE2278E69}" type="datetimeFigureOut">
              <a:rPr lang="es-MX" smtClean="0"/>
              <a:t>02/07/2021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BB8B-143F-49B0-825D-2C9F955ED6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480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C9D3-4A22-4588-8DC8-31DBE2278E69}" type="datetimeFigureOut">
              <a:rPr lang="es-MX" smtClean="0"/>
              <a:t>02/07/2021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BB8B-143F-49B0-825D-2C9F955ED6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67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6C9D3-4A22-4588-8DC8-31DBE2278E69}" type="datetimeFigureOut">
              <a:rPr lang="es-MX" smtClean="0"/>
              <a:t>02/07/2021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4BB8B-143F-49B0-825D-2C9F955ED6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155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EL SEÑOR ES MI REY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5" y="310724"/>
            <a:ext cx="11936105" cy="6294792"/>
          </a:xfrm>
        </p:spPr>
        <p:txBody>
          <a:bodyPr>
            <a:normAutofit/>
          </a:bodyPr>
          <a:lstStyle/>
          <a:p>
            <a:r>
              <a:rPr lang="es-MX" sz="9600" dirty="0"/>
              <a:t>El Señor es mi Rey, mi todo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El Señor es mi luz, mi Rey</a:t>
            </a:r>
          </a:p>
        </p:txBody>
      </p:sp>
    </p:spTree>
    <p:extLst>
      <p:ext uri="{BB962C8B-B14F-4D97-AF65-F5344CB8AC3E}">
        <p14:creationId xmlns:p14="http://schemas.microsoft.com/office/powerpoint/2010/main" val="395035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2" y="201541"/>
            <a:ext cx="11854218" cy="6363031"/>
          </a:xfrm>
        </p:spPr>
        <p:txBody>
          <a:bodyPr>
            <a:normAutofit/>
          </a:bodyPr>
          <a:lstStyle/>
          <a:p>
            <a:r>
              <a:rPr lang="es-MX" sz="7500" dirty="0"/>
              <a:t>El que me hace vibrar de gozo</a:t>
            </a:r>
            <a:r>
              <a:rPr lang="es-MX" sz="7500" dirty="0" smtClean="0"/>
              <a:t/>
            </a:r>
            <a:br>
              <a:rPr lang="es-MX" sz="7500" dirty="0" smtClean="0"/>
            </a:br>
            <a:r>
              <a:rPr lang="es-MX" sz="7500" dirty="0"/>
              <a:t>El que guía mis pasos</a:t>
            </a:r>
            <a:r>
              <a:rPr lang="es-MX" sz="7500" dirty="0" smtClean="0"/>
              <a:t/>
            </a:r>
            <a:br>
              <a:rPr lang="es-MX" sz="7500" dirty="0" smtClean="0"/>
            </a:br>
            <a:r>
              <a:rPr lang="es-MX" sz="7500" dirty="0"/>
              <a:t>El que extiende sus brazos</a:t>
            </a:r>
            <a:r>
              <a:rPr lang="es-MX" sz="7500" dirty="0" smtClean="0"/>
              <a:t/>
            </a:r>
            <a:br>
              <a:rPr lang="es-MX" sz="7500" dirty="0" smtClean="0"/>
            </a:br>
            <a:r>
              <a:rPr lang="es-MX" sz="7500" dirty="0"/>
              <a:t>El creador de </a:t>
            </a:r>
            <a:r>
              <a:rPr lang="es-MX" sz="7500"/>
              <a:t>los </a:t>
            </a:r>
            <a:r>
              <a:rPr lang="es-MX" sz="7500" smtClean="0"/>
              <a:t>cielos</a:t>
            </a:r>
            <a:endParaRPr lang="es-MX" sz="7500" dirty="0"/>
          </a:p>
        </p:txBody>
      </p:sp>
    </p:spTree>
    <p:extLst>
      <p:ext uri="{BB962C8B-B14F-4D97-AF65-F5344CB8AC3E}">
        <p14:creationId xmlns:p14="http://schemas.microsoft.com/office/powerpoint/2010/main" val="17674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de Office</vt:lpstr>
      <vt:lpstr>EL SEÑOR ES MI REY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SEÑOR ES MI REY</dc:title>
  <dc:creator>quetzalli villegas</dc:creator>
  <cp:lastModifiedBy>quetzalli villegas</cp:lastModifiedBy>
  <cp:revision>2</cp:revision>
  <dcterms:created xsi:type="dcterms:W3CDTF">2021-07-02T21:15:33Z</dcterms:created>
  <dcterms:modified xsi:type="dcterms:W3CDTF">2021-07-03T00:12:37Z</dcterms:modified>
</cp:coreProperties>
</file>