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8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18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2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28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63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36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3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19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0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39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92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C5EC-920F-4365-86AF-8F04518E1628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D3F9-75D0-417F-8D76-A07210687F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4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ENAMORAME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698" y="283428"/>
            <a:ext cx="11663150" cy="6335736"/>
          </a:xfrm>
        </p:spPr>
        <p:txBody>
          <a:bodyPr>
            <a:normAutofit/>
          </a:bodyPr>
          <a:lstStyle/>
          <a:p>
            <a:r>
              <a:rPr lang="es-MX" sz="8800" dirty="0"/>
              <a:t>Quiero entregarte mis sueños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Tu voluntad haz en ellos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Mi corazón te lo entrego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Enamórame de ti</a:t>
            </a:r>
          </a:p>
        </p:txBody>
      </p:sp>
    </p:spTree>
    <p:extLst>
      <p:ext uri="{BB962C8B-B14F-4D97-AF65-F5344CB8AC3E}">
        <p14:creationId xmlns:p14="http://schemas.microsoft.com/office/powerpoint/2010/main" val="17948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5" y="283427"/>
            <a:ext cx="11826922" cy="6267498"/>
          </a:xfrm>
        </p:spPr>
        <p:txBody>
          <a:bodyPr>
            <a:noAutofit/>
          </a:bodyPr>
          <a:lstStyle/>
          <a:p>
            <a:r>
              <a:rPr lang="es-MX" sz="8000" dirty="0"/>
              <a:t>Quiero aprender a escucharte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Quiero saber que es </a:t>
            </a:r>
            <a:r>
              <a:rPr lang="es-MX" sz="8000" dirty="0" smtClean="0"/>
              <a:t>amarte, De </a:t>
            </a:r>
            <a:r>
              <a:rPr lang="es-MX" sz="8000" dirty="0"/>
              <a:t>tu verdad yo saciarme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Enamórame de ti, Señor</a:t>
            </a:r>
          </a:p>
        </p:txBody>
      </p:sp>
    </p:spTree>
    <p:extLst>
      <p:ext uri="{BB962C8B-B14F-4D97-AF65-F5344CB8AC3E}">
        <p14:creationId xmlns:p14="http://schemas.microsoft.com/office/powerpoint/2010/main" val="35153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2" y="297075"/>
            <a:ext cx="11676797" cy="6294793"/>
          </a:xfrm>
        </p:spPr>
        <p:txBody>
          <a:bodyPr>
            <a:noAutofit/>
          </a:bodyPr>
          <a:lstStyle/>
          <a:p>
            <a:r>
              <a:rPr lang="es-MX" sz="8000" dirty="0"/>
              <a:t>Que tu presencia me inunde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Haz de mí un odre nuevo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Cámbiame, renuévame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 smtClean="0"/>
              <a:t>Enamórame, Enamórame </a:t>
            </a:r>
            <a:r>
              <a:rPr lang="es-MX" sz="8000" dirty="0"/>
              <a:t>de ti, Señor</a:t>
            </a:r>
          </a:p>
        </p:txBody>
      </p:sp>
    </p:spTree>
    <p:extLst>
      <p:ext uri="{BB962C8B-B14F-4D97-AF65-F5344CB8AC3E}">
        <p14:creationId xmlns:p14="http://schemas.microsoft.com/office/powerpoint/2010/main" val="413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8" y="297074"/>
            <a:ext cx="11772332" cy="6308441"/>
          </a:xfrm>
        </p:spPr>
        <p:txBody>
          <a:bodyPr>
            <a:normAutofit fontScale="92500" lnSpcReduction="20000"/>
          </a:bodyPr>
          <a:lstStyle/>
          <a:p>
            <a:r>
              <a:rPr lang="es-MX" sz="8800" dirty="0"/>
              <a:t>Que tu presencia me inunde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Haz de mí un odre nuevo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Cámbiame, renuévame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Enamórame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 err="1"/>
              <a:t>Enamórame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 err="1"/>
              <a:t>Enamórame</a:t>
            </a:r>
            <a:r>
              <a:rPr lang="es-MX" sz="8800" dirty="0"/>
              <a:t> de ti, Señor</a:t>
            </a:r>
          </a:p>
        </p:txBody>
      </p:sp>
    </p:spTree>
    <p:extLst>
      <p:ext uri="{BB962C8B-B14F-4D97-AF65-F5344CB8AC3E}">
        <p14:creationId xmlns:p14="http://schemas.microsoft.com/office/powerpoint/2010/main" val="18657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ENAMORAME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ENAMORAME</dc:title>
  <dc:creator>quetzalli villegas</dc:creator>
  <cp:lastModifiedBy>quetzalli villegas</cp:lastModifiedBy>
  <cp:revision>1</cp:revision>
  <dcterms:created xsi:type="dcterms:W3CDTF">2021-04-22T01:01:32Z</dcterms:created>
  <dcterms:modified xsi:type="dcterms:W3CDTF">2021-04-22T01:10:53Z</dcterms:modified>
</cp:coreProperties>
</file>