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9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4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3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7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2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4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3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9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1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0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B129-095F-402B-A15E-A3D89AA53389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F3D2-D02C-4394-A768-C622D36627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1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ENCIENDE UNA LUZ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125" y="283427"/>
            <a:ext cx="11900847" cy="6390327"/>
          </a:xfrm>
        </p:spPr>
        <p:txBody>
          <a:bodyPr/>
          <a:lstStyle/>
          <a:p>
            <a:r>
              <a:rPr lang="es-MX" sz="7200" dirty="0"/>
              <a:t>Enciende una luz, déjala brillar</a:t>
            </a:r>
            <a:br>
              <a:rPr lang="es-MX" sz="7200" dirty="0"/>
            </a:br>
            <a:r>
              <a:rPr lang="es-MX" sz="7200" dirty="0"/>
              <a:t>La luz de Jesús que brille en todo </a:t>
            </a:r>
            <a:r>
              <a:rPr lang="es-MX" sz="7200" dirty="0" smtClean="0"/>
              <a:t>lugar, No </a:t>
            </a:r>
            <a:r>
              <a:rPr lang="es-MX" sz="7200" dirty="0"/>
              <a:t>la puedes esconder, no te puedes </a:t>
            </a:r>
            <a:r>
              <a:rPr lang="es-MX" sz="7200" dirty="0" smtClean="0"/>
              <a:t>callar, Ante </a:t>
            </a:r>
            <a:r>
              <a:rPr lang="es-MX" sz="7200" dirty="0"/>
              <a:t>tal necesidad, enciende una luz en la obscuridad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643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01540"/>
            <a:ext cx="11922457" cy="6444919"/>
          </a:xfrm>
        </p:spPr>
        <p:txBody>
          <a:bodyPr>
            <a:noAutofit/>
          </a:bodyPr>
          <a:lstStyle/>
          <a:p>
            <a:r>
              <a:rPr lang="es-MX" sz="6000" dirty="0"/>
              <a:t>como pues invocaran a Aquel que no han creído?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 smtClean="0"/>
              <a:t> </a:t>
            </a:r>
            <a:r>
              <a:rPr lang="es-MX" sz="6000" dirty="0"/>
              <a:t>como creerán en Aquel de quien no han oído?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 smtClean="0"/>
              <a:t>como </a:t>
            </a:r>
            <a:r>
              <a:rPr lang="es-MX" sz="6000" dirty="0"/>
              <a:t>oirán si nadie les predica?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Hermosos son los pies de los que anuncian la paz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Las buenas nuevas de Jesús</a:t>
            </a:r>
          </a:p>
        </p:txBody>
      </p:sp>
    </p:spTree>
    <p:extLst>
      <p:ext uri="{BB962C8B-B14F-4D97-AF65-F5344CB8AC3E}">
        <p14:creationId xmlns:p14="http://schemas.microsoft.com/office/powerpoint/2010/main" val="3662778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ENCIENDE UNA LUZ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ENCIENDE UNA LUZ</dc:title>
  <dc:creator>quetzalli villegas</dc:creator>
  <cp:lastModifiedBy>quetzalli villegas</cp:lastModifiedBy>
  <cp:revision>1</cp:revision>
  <dcterms:created xsi:type="dcterms:W3CDTF">2021-05-25T23:58:01Z</dcterms:created>
  <dcterms:modified xsi:type="dcterms:W3CDTF">2021-05-25T23:58:11Z</dcterms:modified>
</cp:coreProperties>
</file>