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98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002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36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07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9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5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75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6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0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61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93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320F-C922-4F59-B6F0-20608C3458E0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F0DC8-9BBB-4EB2-AE7F-9376591FEE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00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ERES DIGNO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59307"/>
            <a:ext cx="11936105" cy="6400800"/>
          </a:xfrm>
        </p:spPr>
        <p:txBody>
          <a:bodyPr>
            <a:normAutofit/>
          </a:bodyPr>
          <a:lstStyle/>
          <a:p>
            <a:r>
              <a:rPr lang="es-MX" sz="9600" dirty="0"/>
              <a:t>Eres digno de abrir los sellos, Señor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Eres digno de abrir los sellos, Señor</a:t>
            </a:r>
          </a:p>
        </p:txBody>
      </p:sp>
    </p:spTree>
    <p:extLst>
      <p:ext uri="{BB962C8B-B14F-4D97-AF65-F5344CB8AC3E}">
        <p14:creationId xmlns:p14="http://schemas.microsoft.com/office/powerpoint/2010/main" val="103026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269779"/>
            <a:ext cx="11908809" cy="6390327"/>
          </a:xfrm>
        </p:spPr>
        <p:txBody>
          <a:bodyPr>
            <a:normAutofit/>
          </a:bodyPr>
          <a:lstStyle/>
          <a:p>
            <a:r>
              <a:rPr lang="es-MX" sz="8000" dirty="0"/>
              <a:t>Porque fuiste </a:t>
            </a:r>
            <a:r>
              <a:rPr lang="es-MX" sz="8000" dirty="0" err="1"/>
              <a:t>imolado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Con tu poder me has levantado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Porque fuiste </a:t>
            </a:r>
            <a:r>
              <a:rPr lang="es-MX" sz="8000" dirty="0" err="1"/>
              <a:t>imolado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Y tu sangre me ha salvado</a:t>
            </a:r>
          </a:p>
        </p:txBody>
      </p:sp>
    </p:spTree>
    <p:extLst>
      <p:ext uri="{BB962C8B-B14F-4D97-AF65-F5344CB8AC3E}">
        <p14:creationId xmlns:p14="http://schemas.microsoft.com/office/powerpoint/2010/main" val="72626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56132"/>
            <a:ext cx="11895161" cy="6376680"/>
          </a:xfrm>
        </p:spPr>
        <p:txBody>
          <a:bodyPr>
            <a:normAutofit/>
          </a:bodyPr>
          <a:lstStyle/>
          <a:p>
            <a:r>
              <a:rPr lang="es-MX" sz="9600" dirty="0"/>
              <a:t>Gloria a Dios, gloria a Dios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Gloria a Dios, gloria a Dios</a:t>
            </a:r>
          </a:p>
        </p:txBody>
      </p:sp>
    </p:spTree>
    <p:extLst>
      <p:ext uri="{BB962C8B-B14F-4D97-AF65-F5344CB8AC3E}">
        <p14:creationId xmlns:p14="http://schemas.microsoft.com/office/powerpoint/2010/main" val="1349232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ERES DIGNO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ERES DIGNO</dc:title>
  <dc:creator>quetzalli villegas</dc:creator>
  <cp:lastModifiedBy>quetzalli villegas</cp:lastModifiedBy>
  <cp:revision>1</cp:revision>
  <dcterms:created xsi:type="dcterms:W3CDTF">2021-05-26T00:19:41Z</dcterms:created>
  <dcterms:modified xsi:type="dcterms:W3CDTF">2021-05-26T00:19:48Z</dcterms:modified>
</cp:coreProperties>
</file>