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57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79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6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1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41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48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15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10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538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59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C931-83A1-43CA-B6A7-9F6BFE5532C2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9C59-3E53-46BC-809F-E4390BBFC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8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ESTE ES MI DESEO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29" y="297075"/>
            <a:ext cx="12031639" cy="6294793"/>
          </a:xfrm>
        </p:spPr>
        <p:txBody>
          <a:bodyPr>
            <a:normAutofit/>
          </a:bodyPr>
          <a:lstStyle/>
          <a:p>
            <a:r>
              <a:rPr lang="es-MX" sz="9600" dirty="0"/>
              <a:t>Este es mi deseo, honrarte a ti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Con todo mi ser, te adoro a ti</a:t>
            </a:r>
          </a:p>
        </p:txBody>
      </p:sp>
    </p:spTree>
    <p:extLst>
      <p:ext uri="{BB962C8B-B14F-4D97-AF65-F5344CB8AC3E}">
        <p14:creationId xmlns:p14="http://schemas.microsoft.com/office/powerpoint/2010/main" val="147737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338020"/>
            <a:ext cx="11922457" cy="6294792"/>
          </a:xfrm>
        </p:spPr>
        <p:txBody>
          <a:bodyPr>
            <a:normAutofit/>
          </a:bodyPr>
          <a:lstStyle/>
          <a:p>
            <a:r>
              <a:rPr lang="es-MX" sz="9600" dirty="0"/>
              <a:t>Con todas mis fuerzas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Te alabaré, mi adoración eres tú</a:t>
            </a:r>
          </a:p>
        </p:txBody>
      </p:sp>
    </p:spTree>
    <p:extLst>
      <p:ext uri="{BB962C8B-B14F-4D97-AF65-F5344CB8AC3E}">
        <p14:creationId xmlns:p14="http://schemas.microsoft.com/office/powerpoint/2010/main" val="12413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25" y="256133"/>
            <a:ext cx="12004344" cy="6322088"/>
          </a:xfrm>
        </p:spPr>
        <p:txBody>
          <a:bodyPr>
            <a:normAutofit/>
          </a:bodyPr>
          <a:lstStyle/>
          <a:p>
            <a:r>
              <a:rPr lang="es-MX" sz="9600" dirty="0"/>
              <a:t>Hoy te rindo mi ser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Te doy mi corazón, yo vivo para ti</a:t>
            </a:r>
          </a:p>
        </p:txBody>
      </p:sp>
    </p:spTree>
    <p:extLst>
      <p:ext uri="{BB962C8B-B14F-4D97-AF65-F5344CB8AC3E}">
        <p14:creationId xmlns:p14="http://schemas.microsoft.com/office/powerpoint/2010/main" val="376270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30" y="324371"/>
            <a:ext cx="12045286" cy="6267497"/>
          </a:xfrm>
        </p:spPr>
        <p:txBody>
          <a:bodyPr>
            <a:normAutofit/>
          </a:bodyPr>
          <a:lstStyle/>
          <a:p>
            <a:r>
              <a:rPr lang="es-MX" sz="9600" dirty="0"/>
              <a:t>En cada palpitar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Mientras haya aliento en mi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Dios haz tu obra en mi</a:t>
            </a:r>
          </a:p>
        </p:txBody>
      </p:sp>
    </p:spTree>
    <p:extLst>
      <p:ext uri="{BB962C8B-B14F-4D97-AF65-F5344CB8AC3E}">
        <p14:creationId xmlns:p14="http://schemas.microsoft.com/office/powerpoint/2010/main" val="4073091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ESTE ES MI DESEO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ES MI DESEO </dc:title>
  <dc:creator>quetzalli villegas</dc:creator>
  <cp:lastModifiedBy>quetzalli villegas</cp:lastModifiedBy>
  <cp:revision>1</cp:revision>
  <dcterms:created xsi:type="dcterms:W3CDTF">2021-07-02T21:21:52Z</dcterms:created>
  <dcterms:modified xsi:type="dcterms:W3CDTF">2021-07-02T21:23:39Z</dcterms:modified>
</cp:coreProperties>
</file>