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3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34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093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54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80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852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72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51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8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66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53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13DB9-D483-4FA5-8053-851736E2743A}" type="datetimeFigureOut">
              <a:rPr lang="es-MX" smtClean="0"/>
              <a:t>12/11/2021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A008D-F024-4BD8-B254-0FC7DA9FA2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9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El borde de su manto 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6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187894"/>
            <a:ext cx="11922457" cy="6444918"/>
          </a:xfrm>
        </p:spPr>
        <p:txBody>
          <a:bodyPr>
            <a:normAutofit/>
          </a:bodyPr>
          <a:lstStyle/>
          <a:p>
            <a:r>
              <a:rPr lang="es-MX" sz="6600" dirty="0" smtClean="0"/>
              <a:t>//Si </a:t>
            </a:r>
            <a:r>
              <a:rPr lang="es-MX" sz="6600" dirty="0"/>
              <a:t>tan solo tocare el borde de su manto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tan solo pudiera ver su rostro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tan solo pudiera tocar sus manos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Libre sería, yo </a:t>
            </a:r>
            <a:r>
              <a:rPr lang="es-MX" sz="6600" dirty="0" smtClean="0"/>
              <a:t>sé//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2236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433553"/>
            <a:ext cx="11799627" cy="6035485"/>
          </a:xfrm>
        </p:spPr>
        <p:txBody>
          <a:bodyPr/>
          <a:lstStyle/>
          <a:p>
            <a:r>
              <a:rPr lang="es-MX" sz="6600" dirty="0"/>
              <a:t>//Si tan solo tocare el borde de su manto</a:t>
            </a:r>
            <a:br>
              <a:rPr lang="es-MX" sz="6600" dirty="0"/>
            </a:br>
            <a:r>
              <a:rPr lang="es-MX" sz="6600" dirty="0"/>
              <a:t>Si tan solo </a:t>
            </a:r>
            <a:r>
              <a:rPr lang="es-MX" sz="6600" dirty="0" smtClean="0"/>
              <a:t>pudiera </a:t>
            </a:r>
            <a:r>
              <a:rPr lang="es-MX" sz="6600" dirty="0" err="1" smtClean="0"/>
              <a:t>oirsu</a:t>
            </a:r>
            <a:r>
              <a:rPr lang="es-MX" sz="6600" dirty="0" smtClean="0"/>
              <a:t> voz</a:t>
            </a:r>
            <a:r>
              <a:rPr lang="es-MX" sz="6600" dirty="0"/>
              <a:t/>
            </a:r>
            <a:br>
              <a:rPr lang="es-MX" sz="6600" dirty="0"/>
            </a:br>
            <a:r>
              <a:rPr lang="es-MX" sz="6600" dirty="0"/>
              <a:t>Si tan solo </a:t>
            </a:r>
            <a:r>
              <a:rPr lang="es-MX" sz="6600" dirty="0" smtClean="0"/>
              <a:t>pudiera acercarme a él </a:t>
            </a:r>
            <a:r>
              <a:rPr lang="es-MX" sz="6600" dirty="0"/>
              <a:t/>
            </a:r>
            <a:br>
              <a:rPr lang="es-MX" sz="6600" dirty="0"/>
            </a:br>
            <a:r>
              <a:rPr lang="es-MX" sz="6600" dirty="0"/>
              <a:t>Libre sería, yo sé//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66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4" y="187893"/>
            <a:ext cx="11840570" cy="6403976"/>
          </a:xfrm>
        </p:spPr>
        <p:txBody>
          <a:bodyPr>
            <a:normAutofit/>
          </a:bodyPr>
          <a:lstStyle/>
          <a:p>
            <a:r>
              <a:rPr lang="es-MX" sz="8800" dirty="0"/>
              <a:t>Porque delante de ti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Solo soy alguien que necesita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Un toque del maestro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Para ser liberado</a:t>
            </a:r>
          </a:p>
        </p:txBody>
      </p:sp>
    </p:spTree>
    <p:extLst>
      <p:ext uri="{BB962C8B-B14F-4D97-AF65-F5344CB8AC3E}">
        <p14:creationId xmlns:p14="http://schemas.microsoft.com/office/powerpoint/2010/main" val="24630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7" y="215189"/>
            <a:ext cx="11936104" cy="6472214"/>
          </a:xfrm>
        </p:spPr>
        <p:txBody>
          <a:bodyPr>
            <a:normAutofit/>
          </a:bodyPr>
          <a:lstStyle/>
          <a:p>
            <a:r>
              <a:rPr lang="es-MX" sz="8800" dirty="0"/>
              <a:t>Por que delante de ti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Solo soy alguien que necesita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Una mirada de mi Salvador</a:t>
            </a:r>
          </a:p>
        </p:txBody>
      </p:sp>
    </p:spTree>
    <p:extLst>
      <p:ext uri="{BB962C8B-B14F-4D97-AF65-F5344CB8AC3E}">
        <p14:creationId xmlns:p14="http://schemas.microsoft.com/office/powerpoint/2010/main" val="224405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8135" y="1675500"/>
            <a:ext cx="8646994" cy="2964739"/>
          </a:xfrm>
        </p:spPr>
        <p:txBody>
          <a:bodyPr>
            <a:normAutofit/>
          </a:bodyPr>
          <a:lstStyle/>
          <a:p>
            <a:r>
              <a:rPr lang="es-MX" sz="8800" dirty="0" smtClean="0">
                <a:latin typeface="Arial Black" panose="020B0A04020102020204" pitchFamily="34" charset="0"/>
              </a:rPr>
              <a:t>SU NOMBRE ES JESUS</a:t>
            </a:r>
            <a:endParaRPr lang="es-MX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El borde de su manto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borde de su manto</dc:title>
  <dc:creator>quetzalli villegas</dc:creator>
  <cp:lastModifiedBy>quetzalli villegas</cp:lastModifiedBy>
  <cp:revision>3</cp:revision>
  <dcterms:created xsi:type="dcterms:W3CDTF">2021-06-18T23:53:11Z</dcterms:created>
  <dcterms:modified xsi:type="dcterms:W3CDTF">2021-11-13T01:30:36Z</dcterms:modified>
</cp:coreProperties>
</file>