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8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8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63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3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7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6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0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22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1C52-2ABF-4DF5-9887-612BCE652D01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B160-75F7-450A-89AD-162BA4D03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Eres todo poderoso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56132"/>
            <a:ext cx="11949752" cy="6363032"/>
          </a:xfrm>
        </p:spPr>
        <p:txBody>
          <a:bodyPr>
            <a:normAutofit/>
          </a:bodyPr>
          <a:lstStyle/>
          <a:p>
            <a:r>
              <a:rPr lang="es-MX" sz="8000" dirty="0"/>
              <a:t>La única razón de mi adoración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tú mi Jesús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único motivo para vivir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Eres tú mi Señor</a:t>
            </a:r>
          </a:p>
        </p:txBody>
      </p:sp>
    </p:spTree>
    <p:extLst>
      <p:ext uri="{BB962C8B-B14F-4D97-AF65-F5344CB8AC3E}">
        <p14:creationId xmlns:p14="http://schemas.microsoft.com/office/powerpoint/2010/main" val="38038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4" y="242484"/>
            <a:ext cx="12017991" cy="6376679"/>
          </a:xfrm>
        </p:spPr>
        <p:txBody>
          <a:bodyPr/>
          <a:lstStyle/>
          <a:p>
            <a:r>
              <a:rPr lang="es-MX" sz="6600" dirty="0"/>
              <a:t>Mi única verdad</a:t>
            </a:r>
            <a:br>
              <a:rPr lang="es-MX" sz="6600" dirty="0"/>
            </a:br>
            <a:r>
              <a:rPr lang="es-MX" sz="6600" dirty="0"/>
              <a:t>Está en ti</a:t>
            </a:r>
            <a:br>
              <a:rPr lang="es-MX" sz="6600" dirty="0"/>
            </a:br>
            <a:r>
              <a:rPr lang="es-MX" sz="6600" dirty="0"/>
              <a:t>Eres mi luz y mi salvación</a:t>
            </a:r>
          </a:p>
          <a:p>
            <a:r>
              <a:rPr lang="es-MX" sz="6600" dirty="0"/>
              <a:t>Mi único amor</a:t>
            </a:r>
            <a:br>
              <a:rPr lang="es-MX" sz="6600" dirty="0"/>
            </a:br>
            <a:r>
              <a:rPr lang="es-MX" sz="6600" dirty="0"/>
              <a:t>Eres tú Señor</a:t>
            </a:r>
            <a:br>
              <a:rPr lang="es-MX" sz="6600" dirty="0"/>
            </a:br>
            <a:r>
              <a:rPr lang="es-MX" sz="6600" dirty="0"/>
              <a:t>Y por siempre te alabaré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3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29" y="228836"/>
            <a:ext cx="12031639" cy="6376679"/>
          </a:xfrm>
        </p:spPr>
        <p:txBody>
          <a:bodyPr>
            <a:noAutofit/>
          </a:bodyPr>
          <a:lstStyle/>
          <a:p>
            <a:r>
              <a:rPr lang="es-MX" sz="9600" dirty="0"/>
              <a:t>Tú eres todopoderoso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Eres grande y majestuoso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Eres fuerte, invencible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Y no hay nadie como tú</a:t>
            </a:r>
          </a:p>
        </p:txBody>
      </p:sp>
    </p:spTree>
    <p:extLst>
      <p:ext uri="{BB962C8B-B14F-4D97-AF65-F5344CB8AC3E}">
        <p14:creationId xmlns:p14="http://schemas.microsoft.com/office/powerpoint/2010/main" val="8186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Eres todo poderoso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Eres todo poderoso</dc:title>
  <dc:creator>quetzalli villegas</dc:creator>
  <cp:lastModifiedBy>quetzalli villegas</cp:lastModifiedBy>
  <cp:revision>2</cp:revision>
  <dcterms:created xsi:type="dcterms:W3CDTF">2021-06-24T00:20:02Z</dcterms:created>
  <dcterms:modified xsi:type="dcterms:W3CDTF">2021-06-24T00:33:05Z</dcterms:modified>
</cp:coreProperties>
</file>