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0B27-CBE2-489B-8841-0426ABD41F2E}" type="datetimeFigureOut">
              <a:rPr lang="es-MX" smtClean="0"/>
              <a:t>29/07/2021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D24C-C330-492A-A882-9BA997653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8636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0B27-CBE2-489B-8841-0426ABD41F2E}" type="datetimeFigureOut">
              <a:rPr lang="es-MX" smtClean="0"/>
              <a:t>29/07/2021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D24C-C330-492A-A882-9BA997653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634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0B27-CBE2-489B-8841-0426ABD41F2E}" type="datetimeFigureOut">
              <a:rPr lang="es-MX" smtClean="0"/>
              <a:t>29/07/2021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D24C-C330-492A-A882-9BA997653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221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0B27-CBE2-489B-8841-0426ABD41F2E}" type="datetimeFigureOut">
              <a:rPr lang="es-MX" smtClean="0"/>
              <a:t>29/07/2021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D24C-C330-492A-A882-9BA997653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129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0B27-CBE2-489B-8841-0426ABD41F2E}" type="datetimeFigureOut">
              <a:rPr lang="es-MX" smtClean="0"/>
              <a:t>29/07/2021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D24C-C330-492A-A882-9BA997653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593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0B27-CBE2-489B-8841-0426ABD41F2E}" type="datetimeFigureOut">
              <a:rPr lang="es-MX" smtClean="0"/>
              <a:t>29/07/2021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D24C-C330-492A-A882-9BA997653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503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0B27-CBE2-489B-8841-0426ABD41F2E}" type="datetimeFigureOut">
              <a:rPr lang="es-MX" smtClean="0"/>
              <a:t>29/07/2021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D24C-C330-492A-A882-9BA997653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002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0B27-CBE2-489B-8841-0426ABD41F2E}" type="datetimeFigureOut">
              <a:rPr lang="es-MX" smtClean="0"/>
              <a:t>29/07/2021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D24C-C330-492A-A882-9BA997653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198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0B27-CBE2-489B-8841-0426ABD41F2E}" type="datetimeFigureOut">
              <a:rPr lang="es-MX" smtClean="0"/>
              <a:t>29/07/2021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D24C-C330-492A-A882-9BA997653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691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0B27-CBE2-489B-8841-0426ABD41F2E}" type="datetimeFigureOut">
              <a:rPr lang="es-MX" smtClean="0"/>
              <a:t>29/07/2021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D24C-C330-492A-A882-9BA997653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118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0B27-CBE2-489B-8841-0426ABD41F2E}" type="datetimeFigureOut">
              <a:rPr lang="es-MX" smtClean="0"/>
              <a:t>29/07/2021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D24C-C330-492A-A882-9BA997653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253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B0B27-CBE2-489B-8841-0426ABD41F2E}" type="datetimeFigureOut">
              <a:rPr lang="es-MX" smtClean="0"/>
              <a:t>29/07/2021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4D24C-C330-492A-A882-9BA997653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180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Espíritu Santo bienvenido a este lugar</a:t>
            </a:r>
            <a:br>
              <a:rPr lang="es-MX" dirty="0" smtClean="0"/>
            </a:br>
            <a:r>
              <a:rPr lang="es-MX" dirty="0" smtClean="0"/>
              <a:t>Jesucristo bienvenido a este lugar</a:t>
            </a:r>
            <a:br>
              <a:rPr lang="es-MX" dirty="0" smtClean="0"/>
            </a:br>
            <a:r>
              <a:rPr lang="es-MX" dirty="0" smtClean="0"/>
              <a:t>Padre omnipotente de gracia y amor, bienvenido a este lugar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4959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1328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Bienvenido Espíritu de Dios</a:t>
            </a:r>
            <a:br>
              <a:rPr lang="es-MX" dirty="0" smtClean="0"/>
            </a:br>
            <a:r>
              <a:rPr lang="es-MX" dirty="0" smtClean="0"/>
              <a:t>Damos gloria sólo a ti, Señor</a:t>
            </a:r>
            <a:br>
              <a:rPr lang="es-MX" dirty="0" smtClean="0"/>
            </a:br>
            <a:r>
              <a:rPr lang="es-MX" dirty="0" smtClean="0"/>
              <a:t>Bienvenido Espíritu de Dios</a:t>
            </a:r>
            <a:br>
              <a:rPr lang="es-MX" dirty="0" smtClean="0"/>
            </a:br>
            <a:r>
              <a:rPr lang="es-MX" dirty="0" smtClean="0"/>
              <a:t>Hoy rendimos coronas a tus pies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29472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Presentación en pantalla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Espíritu Santo bienvenido a este lugar Jesucristo bienvenido a este lugar Padre omnipotente de gracia y amor, bienvenido a este lugar</vt:lpstr>
      <vt:lpstr>Bienvenido Espíritu de Dios Damos gloria sólo a ti, Señor Bienvenido Espíritu de Dios Hoy rendimos coronas a tus pies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Espíritu Santo bienvenido a este lugar Jesucristo bienvenido a este lugar Padre omnipotente de gracia y amor, bienvenido a este lugar</dc:title>
  <dc:creator>PC-2</dc:creator>
  <cp:lastModifiedBy>PC-2</cp:lastModifiedBy>
  <cp:revision>1</cp:revision>
  <dcterms:created xsi:type="dcterms:W3CDTF">2021-07-29T10:47:18Z</dcterms:created>
  <dcterms:modified xsi:type="dcterms:W3CDTF">2021-07-29T10:48:39Z</dcterms:modified>
</cp:coreProperties>
</file>