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3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5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83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848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26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18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8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83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82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152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F49AC-F13E-47B1-905C-10A0864D25E5}" type="datetimeFigureOut">
              <a:rPr lang="es-MX" smtClean="0"/>
              <a:t>17/10/2021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13A9D-B4AA-458D-9E04-BAC0AF4031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78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Arial Black" panose="020B0A04020102020204" pitchFamily="34" charset="0"/>
              </a:rPr>
              <a:t>HABITACIÓN</a:t>
            </a:r>
            <a:endParaRPr lang="es-MX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2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869" y="297076"/>
            <a:ext cx="11936104" cy="6212906"/>
          </a:xfrm>
        </p:spPr>
        <p:txBody>
          <a:bodyPr>
            <a:normAutofit/>
          </a:bodyPr>
          <a:lstStyle/>
          <a:p>
            <a:r>
              <a:rPr lang="es-MX" sz="7200" dirty="0"/>
              <a:t>Eterno y sublime Rey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El cielo no te puede contener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Habitas en lo alto Dios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La tierra es el estrado de tus pies</a:t>
            </a:r>
          </a:p>
        </p:txBody>
      </p:sp>
    </p:spTree>
    <p:extLst>
      <p:ext uri="{BB962C8B-B14F-4D97-AF65-F5344CB8AC3E}">
        <p14:creationId xmlns:p14="http://schemas.microsoft.com/office/powerpoint/2010/main" val="238837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324372"/>
            <a:ext cx="11936105" cy="6212906"/>
          </a:xfrm>
        </p:spPr>
        <p:txBody>
          <a:bodyPr>
            <a:normAutofit/>
          </a:bodyPr>
          <a:lstStyle/>
          <a:p>
            <a:r>
              <a:rPr lang="es-MX" sz="6600" dirty="0"/>
              <a:t>¿Cómo construir una habitación?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Un mejor lugar en donde puedas descansar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¿Y cómo construir una habitación?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Que sea un santuario para Ti</a:t>
            </a:r>
          </a:p>
        </p:txBody>
      </p:sp>
    </p:spTree>
    <p:extLst>
      <p:ext uri="{BB962C8B-B14F-4D97-AF65-F5344CB8AC3E}">
        <p14:creationId xmlns:p14="http://schemas.microsoft.com/office/powerpoint/2010/main" val="421823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9459" y="283428"/>
            <a:ext cx="11867866" cy="6103724"/>
          </a:xfrm>
        </p:spPr>
        <p:txBody>
          <a:bodyPr>
            <a:normAutofit/>
          </a:bodyPr>
          <a:lstStyle/>
          <a:p>
            <a:r>
              <a:rPr lang="es-MX" sz="8000" dirty="0"/>
              <a:t>Soberano creador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En luz inalcanzable Tú estás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Formaste todo con tu voz</a:t>
            </a:r>
            <a:r>
              <a:rPr lang="es-MX" sz="8000" dirty="0" smtClean="0"/>
              <a:t/>
            </a:r>
            <a:br>
              <a:rPr lang="es-MX" sz="8000" dirty="0" smtClean="0"/>
            </a:br>
            <a:r>
              <a:rPr lang="es-MX" sz="8000" dirty="0"/>
              <a:t>El universo en tus manos está</a:t>
            </a:r>
          </a:p>
        </p:txBody>
      </p:sp>
    </p:spTree>
    <p:extLst>
      <p:ext uri="{BB962C8B-B14F-4D97-AF65-F5344CB8AC3E}">
        <p14:creationId xmlns:p14="http://schemas.microsoft.com/office/powerpoint/2010/main" val="232009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56131"/>
            <a:ext cx="11895161" cy="6185611"/>
          </a:xfrm>
        </p:spPr>
        <p:txBody>
          <a:bodyPr>
            <a:noAutofit/>
          </a:bodyPr>
          <a:lstStyle/>
          <a:p>
            <a:r>
              <a:rPr lang="es-MX" sz="6600" dirty="0"/>
              <a:t>¿Y cómo construir una habitación?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Un mejor lugar en donde puedas descansar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¿Y cómo construir una habitación?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Que sea un santuario para Ti</a:t>
            </a:r>
          </a:p>
        </p:txBody>
      </p:sp>
    </p:spTree>
    <p:extLst>
      <p:ext uri="{BB962C8B-B14F-4D97-AF65-F5344CB8AC3E}">
        <p14:creationId xmlns:p14="http://schemas.microsoft.com/office/powerpoint/2010/main" val="2826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1" y="228837"/>
            <a:ext cx="11881513" cy="6458566"/>
          </a:xfrm>
        </p:spPr>
        <p:txBody>
          <a:bodyPr>
            <a:normAutofit/>
          </a:bodyPr>
          <a:lstStyle/>
          <a:p>
            <a:r>
              <a:rPr lang="es-MX" sz="7200" dirty="0"/>
              <a:t>En piedras vivas escogiste habitar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En débiles hombres tu gloria mostrar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Edificados en la piedra angular</a:t>
            </a:r>
            <a:r>
              <a:rPr lang="es-MX" sz="7200" dirty="0" smtClean="0"/>
              <a:t/>
            </a:r>
            <a:br>
              <a:rPr lang="es-MX" sz="7200" dirty="0" smtClean="0"/>
            </a:br>
            <a:r>
              <a:rPr lang="es-MX" sz="7200" dirty="0"/>
              <a:t>Somos tu iglesia, tu hogar</a:t>
            </a:r>
          </a:p>
        </p:txBody>
      </p:sp>
    </p:spTree>
    <p:extLst>
      <p:ext uri="{BB962C8B-B14F-4D97-AF65-F5344CB8AC3E}">
        <p14:creationId xmlns:p14="http://schemas.microsoft.com/office/powerpoint/2010/main" val="150777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12" y="174244"/>
            <a:ext cx="11854218" cy="6431271"/>
          </a:xfrm>
        </p:spPr>
        <p:txBody>
          <a:bodyPr>
            <a:normAutofit/>
          </a:bodyPr>
          <a:lstStyle/>
          <a:p>
            <a:r>
              <a:rPr lang="es-MX" sz="6600" dirty="0"/>
              <a:t>Vamos a construir una habitación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Un mejor lugar en donde puedas descansar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Vamos a construir una habitación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Seremos un santuario para Ti</a:t>
            </a:r>
          </a:p>
        </p:txBody>
      </p:sp>
    </p:spTree>
    <p:extLst>
      <p:ext uri="{BB962C8B-B14F-4D97-AF65-F5344CB8AC3E}">
        <p14:creationId xmlns:p14="http://schemas.microsoft.com/office/powerpoint/2010/main" val="178527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2163" y="256132"/>
            <a:ext cx="11895161" cy="6171964"/>
          </a:xfrm>
        </p:spPr>
        <p:txBody>
          <a:bodyPr>
            <a:noAutofit/>
          </a:bodyPr>
          <a:lstStyle/>
          <a:p>
            <a:r>
              <a:rPr lang="es-MX" sz="6600" dirty="0"/>
              <a:t>Y vamos a construir una habitación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Un mejor lugar en donde puedas descansar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(Vamos a construir una habitación)</a:t>
            </a:r>
            <a:r>
              <a:rPr lang="es-MX" sz="6600" dirty="0" smtClean="0"/>
              <a:t/>
            </a:r>
            <a:br>
              <a:rPr lang="es-MX" sz="6600" dirty="0" smtClean="0"/>
            </a:br>
            <a:r>
              <a:rPr lang="es-MX" sz="6600" dirty="0"/>
              <a:t>(Seremos un santuario para Ti)</a:t>
            </a:r>
          </a:p>
        </p:txBody>
      </p:sp>
    </p:spTree>
    <p:extLst>
      <p:ext uri="{BB962C8B-B14F-4D97-AF65-F5344CB8AC3E}">
        <p14:creationId xmlns:p14="http://schemas.microsoft.com/office/powerpoint/2010/main" val="1466639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de Office</vt:lpstr>
      <vt:lpstr>HABITACIÓN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HABITACIÓN</dc:title>
  <dc:creator>quetzalli villegas</dc:creator>
  <cp:lastModifiedBy>quetzalli villegas</cp:lastModifiedBy>
  <cp:revision>1</cp:revision>
  <dcterms:created xsi:type="dcterms:W3CDTF">2021-10-17T16:07:34Z</dcterms:created>
  <dcterms:modified xsi:type="dcterms:W3CDTF">2021-10-17T16:07:50Z</dcterms:modified>
</cp:coreProperties>
</file>