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A46C-D4D3-4504-BCB2-CC3088A4593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FEA-0AF1-475F-9BB5-4CC869BFD6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41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A46C-D4D3-4504-BCB2-CC3088A4593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FEA-0AF1-475F-9BB5-4CC869BFD6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53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A46C-D4D3-4504-BCB2-CC3088A4593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FEA-0AF1-475F-9BB5-4CC869BFD6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46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A46C-D4D3-4504-BCB2-CC3088A4593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FEA-0AF1-475F-9BB5-4CC869BFD6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088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A46C-D4D3-4504-BCB2-CC3088A4593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FEA-0AF1-475F-9BB5-4CC869BFD6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525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A46C-D4D3-4504-BCB2-CC3088A4593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FEA-0AF1-475F-9BB5-4CC869BFD6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64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A46C-D4D3-4504-BCB2-CC3088A4593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FEA-0AF1-475F-9BB5-4CC869BFD6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12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A46C-D4D3-4504-BCB2-CC3088A4593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FEA-0AF1-475F-9BB5-4CC869BFD6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97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A46C-D4D3-4504-BCB2-CC3088A4593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FEA-0AF1-475F-9BB5-4CC869BFD6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45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A46C-D4D3-4504-BCB2-CC3088A4593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FEA-0AF1-475F-9BB5-4CC869BFD6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07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A46C-D4D3-4504-BCB2-CC3088A4593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FEA-0AF1-475F-9BB5-4CC869BFD6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90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A46C-D4D3-4504-BCB2-CC3088A4593C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5FEA-0AF1-475F-9BB5-4CC869BFD6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13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HABLAME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277" y="324370"/>
            <a:ext cx="12017991" cy="6212907"/>
          </a:xfrm>
        </p:spPr>
        <p:txBody>
          <a:bodyPr>
            <a:normAutofit/>
          </a:bodyPr>
          <a:lstStyle/>
          <a:p>
            <a:r>
              <a:rPr lang="es-MX" sz="6600" dirty="0"/>
              <a:t>Si notas que aprendí a andar </a:t>
            </a:r>
            <a:r>
              <a:rPr lang="es-MX" sz="6600" dirty="0" smtClean="0"/>
              <a:t>solo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Si notas que aprendí a vivir sin ti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Si notas algo así que solo dependo de mí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Si notas que las cosas importantes</a:t>
            </a:r>
          </a:p>
        </p:txBody>
      </p:sp>
    </p:spTree>
    <p:extLst>
      <p:ext uri="{BB962C8B-B14F-4D97-AF65-F5344CB8AC3E}">
        <p14:creationId xmlns:p14="http://schemas.microsoft.com/office/powerpoint/2010/main" val="10037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297076"/>
            <a:ext cx="11936105" cy="6199258"/>
          </a:xfrm>
        </p:spPr>
        <p:txBody>
          <a:bodyPr>
            <a:normAutofit/>
          </a:bodyPr>
          <a:lstStyle/>
          <a:p>
            <a:r>
              <a:rPr lang="es-MX" sz="7200" dirty="0"/>
              <a:t>Perdí por hacer todo a mi modo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Si notas algo así que ya no dependo de ti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Corrígeme y hazme ver, hazme entender que no estoy bien</a:t>
            </a:r>
          </a:p>
        </p:txBody>
      </p:sp>
    </p:spTree>
    <p:extLst>
      <p:ext uri="{BB962C8B-B14F-4D97-AF65-F5344CB8AC3E}">
        <p14:creationId xmlns:p14="http://schemas.microsoft.com/office/powerpoint/2010/main" val="35863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2" y="283428"/>
            <a:ext cx="11867866" cy="6444918"/>
          </a:xfrm>
        </p:spPr>
        <p:txBody>
          <a:bodyPr>
            <a:normAutofit/>
          </a:bodyPr>
          <a:lstStyle/>
          <a:p>
            <a:r>
              <a:rPr lang="es-MX" sz="7200" dirty="0"/>
              <a:t>Háblame, no me dejes continuar, háblame que es por mi bien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Háblame y hazme saber que yo estoy mal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Háblame, por favor, corrígeme</a:t>
            </a:r>
          </a:p>
        </p:txBody>
      </p:sp>
    </p:spTree>
    <p:extLst>
      <p:ext uri="{BB962C8B-B14F-4D97-AF65-F5344CB8AC3E}">
        <p14:creationId xmlns:p14="http://schemas.microsoft.com/office/powerpoint/2010/main" val="31655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73" y="269781"/>
            <a:ext cx="11990696" cy="6308440"/>
          </a:xfrm>
        </p:spPr>
        <p:txBody>
          <a:bodyPr>
            <a:normAutofit/>
          </a:bodyPr>
          <a:lstStyle/>
          <a:p>
            <a:r>
              <a:rPr lang="es-MX" sz="6000" dirty="0"/>
              <a:t>Aunque duela hazme volver al camino donde un día caminé</a:t>
            </a:r>
            <a:br>
              <a:rPr lang="es-MX" sz="6000" dirty="0"/>
            </a:br>
            <a:r>
              <a:rPr lang="es-MX" sz="6000" dirty="0"/>
              <a:t>Dios </a:t>
            </a:r>
            <a:r>
              <a:rPr lang="es-MX" sz="6000" dirty="0" smtClean="0"/>
              <a:t>háblame, Si </a:t>
            </a:r>
            <a:r>
              <a:rPr lang="es-MX" sz="6000" dirty="0"/>
              <a:t>me ves </a:t>
            </a:r>
            <a:r>
              <a:rPr lang="es-MX" sz="6000" dirty="0" smtClean="0"/>
              <a:t>preocupado </a:t>
            </a:r>
            <a:r>
              <a:rPr lang="es-MX" sz="6000" dirty="0"/>
              <a:t>por pensar, en tantas cosas que quiero lograr</a:t>
            </a:r>
            <a:br>
              <a:rPr lang="es-MX" sz="6000" dirty="0"/>
            </a:br>
            <a:r>
              <a:rPr lang="es-MX" sz="6000" dirty="0"/>
              <a:t>Si solo pensó en mí, si ya no pienso en ti</a:t>
            </a:r>
          </a:p>
        </p:txBody>
      </p:sp>
    </p:spTree>
    <p:extLst>
      <p:ext uri="{BB962C8B-B14F-4D97-AF65-F5344CB8AC3E}">
        <p14:creationId xmlns:p14="http://schemas.microsoft.com/office/powerpoint/2010/main" val="1759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15189"/>
            <a:ext cx="11881513" cy="6349384"/>
          </a:xfrm>
        </p:spPr>
        <p:txBody>
          <a:bodyPr>
            <a:noAutofit/>
          </a:bodyPr>
          <a:lstStyle/>
          <a:p>
            <a:r>
              <a:rPr lang="es-MX" sz="6300" dirty="0"/>
              <a:t>Si notas que la fama me hizo cambiar</a:t>
            </a:r>
            <a:r>
              <a:rPr lang="es-MX" sz="6300" dirty="0" smtClean="0"/>
              <a:t/>
            </a:r>
            <a:br>
              <a:rPr lang="es-MX" sz="6300" dirty="0" smtClean="0"/>
            </a:br>
            <a:r>
              <a:rPr lang="es-MX" sz="6300" dirty="0"/>
              <a:t>Y ves que no soy la misma al hablar</a:t>
            </a:r>
            <a:r>
              <a:rPr lang="es-MX" sz="6300" dirty="0" smtClean="0"/>
              <a:t/>
            </a:r>
            <a:br>
              <a:rPr lang="es-MX" sz="6300" dirty="0" smtClean="0"/>
            </a:br>
            <a:r>
              <a:rPr lang="es-MX" sz="6300" dirty="0"/>
              <a:t>Si notas algo así, no me dejes seguir</a:t>
            </a:r>
            <a:r>
              <a:rPr lang="es-MX" sz="6300" dirty="0" smtClean="0"/>
              <a:t/>
            </a:r>
            <a:br>
              <a:rPr lang="es-MX" sz="6300" dirty="0" smtClean="0"/>
            </a:br>
            <a:r>
              <a:rPr lang="es-MX" sz="6300" dirty="0"/>
              <a:t>Corrígeme y hazme ver</a:t>
            </a:r>
            <a:r>
              <a:rPr lang="es-MX" sz="6300" dirty="0" smtClean="0"/>
              <a:t/>
            </a:r>
            <a:br>
              <a:rPr lang="es-MX" sz="6300" dirty="0" smtClean="0"/>
            </a:br>
            <a:r>
              <a:rPr lang="es-MX" sz="6300" dirty="0"/>
              <a:t>Hazme saber que no estoy bien</a:t>
            </a:r>
          </a:p>
        </p:txBody>
      </p:sp>
    </p:spTree>
    <p:extLst>
      <p:ext uri="{BB962C8B-B14F-4D97-AF65-F5344CB8AC3E}">
        <p14:creationId xmlns:p14="http://schemas.microsoft.com/office/powerpoint/2010/main" val="29380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283428"/>
            <a:ext cx="11881513" cy="6322088"/>
          </a:xfrm>
        </p:spPr>
        <p:txBody>
          <a:bodyPr>
            <a:noAutofit/>
          </a:bodyPr>
          <a:lstStyle/>
          <a:p>
            <a:r>
              <a:rPr lang="es-MX" sz="9600" dirty="0"/>
              <a:t>Muchos han olvidado que la gloria es para ti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Pero si eso me pasa a mí, yo prefiero no seguir</a:t>
            </a:r>
          </a:p>
        </p:txBody>
      </p:sp>
    </p:spTree>
    <p:extLst>
      <p:ext uri="{BB962C8B-B14F-4D97-AF65-F5344CB8AC3E}">
        <p14:creationId xmlns:p14="http://schemas.microsoft.com/office/powerpoint/2010/main" val="24998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55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de Office</vt:lpstr>
      <vt:lpstr>HABLAME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HABLAME</dc:title>
  <dc:creator>quetzalli villegas</dc:creator>
  <cp:lastModifiedBy>quetzalli villegas</cp:lastModifiedBy>
  <cp:revision>3</cp:revision>
  <dcterms:created xsi:type="dcterms:W3CDTF">2021-06-12T00:02:28Z</dcterms:created>
  <dcterms:modified xsi:type="dcterms:W3CDTF">2021-06-17T00:57:10Z</dcterms:modified>
</cp:coreProperties>
</file>