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329F-5FE1-48B3-8441-3339E3B24F5B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67B9-A1E6-4226-A30B-8FADE95BB5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483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329F-5FE1-48B3-8441-3339E3B24F5B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67B9-A1E6-4226-A30B-8FADE95BB5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90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329F-5FE1-48B3-8441-3339E3B24F5B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67B9-A1E6-4226-A30B-8FADE95BB5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515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329F-5FE1-48B3-8441-3339E3B24F5B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67B9-A1E6-4226-A30B-8FADE95BB5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404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329F-5FE1-48B3-8441-3339E3B24F5B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67B9-A1E6-4226-A30B-8FADE95BB5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979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329F-5FE1-48B3-8441-3339E3B24F5B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67B9-A1E6-4226-A30B-8FADE95BB5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039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329F-5FE1-48B3-8441-3339E3B24F5B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67B9-A1E6-4226-A30B-8FADE95BB5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34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329F-5FE1-48B3-8441-3339E3B24F5B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67B9-A1E6-4226-A30B-8FADE95BB5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439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329F-5FE1-48B3-8441-3339E3B24F5B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67B9-A1E6-4226-A30B-8FADE95BB5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126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329F-5FE1-48B3-8441-3339E3B24F5B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67B9-A1E6-4226-A30B-8FADE95BB5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341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329F-5FE1-48B3-8441-3339E3B24F5B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67B9-A1E6-4226-A30B-8FADE95BB5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418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6329F-5FE1-48B3-8441-3339E3B24F5B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067B9-A1E6-4226-A30B-8FADE95BB5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565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HACEMOS HOY 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32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458" y="269779"/>
            <a:ext cx="11854219" cy="6199259"/>
          </a:xfrm>
        </p:spPr>
        <p:txBody>
          <a:bodyPr/>
          <a:lstStyle/>
          <a:p>
            <a:pPr marL="0" indent="0">
              <a:buNone/>
            </a:pPr>
            <a:r>
              <a:rPr lang="es-MX" sz="6000" dirty="0"/>
              <a:t>Hacemos hoy ante tu altar</a:t>
            </a:r>
            <a:br>
              <a:rPr lang="es-MX" sz="6000" dirty="0"/>
            </a:br>
            <a:r>
              <a:rPr lang="es-MX" sz="6000" dirty="0"/>
              <a:t>Un compromiso de vivir en santidad</a:t>
            </a:r>
            <a:br>
              <a:rPr lang="es-MX" sz="6000" dirty="0"/>
            </a:br>
            <a:r>
              <a:rPr lang="es-MX" sz="6000" dirty="0"/>
              <a:t>Hacemos hoy ante tu altar</a:t>
            </a:r>
            <a:br>
              <a:rPr lang="es-MX" sz="6000" dirty="0"/>
            </a:br>
            <a:r>
              <a:rPr lang="es-MX" sz="6000" dirty="0"/>
              <a:t>Un pacto de hombres que te quieren agradar</a:t>
            </a:r>
          </a:p>
          <a:p>
            <a:pPr marL="0" indent="0">
              <a:buNone/>
            </a:pPr>
            <a:r>
              <a:rPr lang="es-MX" sz="6000" dirty="0"/>
              <a:t>Con manos limpias, corazón puro para ti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27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164" y="365314"/>
            <a:ext cx="11867866" cy="6144668"/>
          </a:xfrm>
        </p:spPr>
        <p:txBody>
          <a:bodyPr>
            <a:normAutofit/>
          </a:bodyPr>
          <a:lstStyle/>
          <a:p>
            <a:r>
              <a:rPr lang="es-MX" sz="7200" dirty="0"/>
              <a:t>Cuidaré mis ojos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Cuidaré mis manos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Cuidaré mi corazón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De todo lo malo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De todo lo vano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No te quiero fallar jamás</a:t>
            </a:r>
          </a:p>
        </p:txBody>
      </p:sp>
    </p:spTree>
    <p:extLst>
      <p:ext uri="{BB962C8B-B14F-4D97-AF65-F5344CB8AC3E}">
        <p14:creationId xmlns:p14="http://schemas.microsoft.com/office/powerpoint/2010/main" val="241964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653" y="1402545"/>
            <a:ext cx="10748749" cy="3769957"/>
          </a:xfrm>
        </p:spPr>
        <p:txBody>
          <a:bodyPr/>
          <a:lstStyle/>
          <a:p>
            <a:pPr marL="0" indent="0">
              <a:buNone/>
            </a:pPr>
            <a:r>
              <a:rPr lang="es-MX" sz="6000" dirty="0" smtClean="0"/>
              <a:t> </a:t>
            </a:r>
            <a:r>
              <a:rPr lang="es-MX" sz="8000" dirty="0" smtClean="0"/>
              <a:t>No </a:t>
            </a:r>
            <a:r>
              <a:rPr lang="es-MX" sz="8000" dirty="0"/>
              <a:t>te quiero fallar jamás</a:t>
            </a:r>
            <a:br>
              <a:rPr lang="es-MX" sz="8000" dirty="0"/>
            </a:br>
            <a:r>
              <a:rPr lang="es-MX" sz="8000" dirty="0" smtClean="0"/>
              <a:t> No </a:t>
            </a:r>
            <a:r>
              <a:rPr lang="es-MX" sz="8000" dirty="0"/>
              <a:t>te quiero fallar </a:t>
            </a:r>
            <a:r>
              <a:rPr lang="es-MX" sz="8000" dirty="0" smtClean="0"/>
              <a:t>jamás</a:t>
            </a:r>
          </a:p>
          <a:p>
            <a:pPr marL="0" indent="0">
              <a:buNone/>
            </a:pPr>
            <a:r>
              <a:rPr lang="es-MX" sz="8000" dirty="0" smtClean="0"/>
              <a:t> No </a:t>
            </a:r>
            <a:r>
              <a:rPr lang="es-MX" sz="8000" dirty="0"/>
              <a:t>te quiero fallar jamás</a:t>
            </a:r>
          </a:p>
        </p:txBody>
      </p:sp>
    </p:spTree>
    <p:extLst>
      <p:ext uri="{BB962C8B-B14F-4D97-AF65-F5344CB8AC3E}">
        <p14:creationId xmlns:p14="http://schemas.microsoft.com/office/powerpoint/2010/main" val="33193376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de Office</vt:lpstr>
      <vt:lpstr>HACEMOS HOY 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HACEMOS HOY </dc:title>
  <dc:creator>quetzalli villegas</dc:creator>
  <cp:lastModifiedBy>quetzalli villegas</cp:lastModifiedBy>
  <cp:revision>1</cp:revision>
  <dcterms:created xsi:type="dcterms:W3CDTF">2021-10-23T00:52:51Z</dcterms:created>
  <dcterms:modified xsi:type="dcterms:W3CDTF">2021-10-23T00:53:03Z</dcterms:modified>
</cp:coreProperties>
</file>