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74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8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6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66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7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52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9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39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4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7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15DE-09A0-4F1E-B84E-628FC8791FD8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A582-E105-4AEC-8F9A-B09897440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05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HERMOSO ERES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69780"/>
            <a:ext cx="11881513" cy="6253850"/>
          </a:xfrm>
        </p:spPr>
        <p:txBody>
          <a:bodyPr>
            <a:normAutofit/>
          </a:bodyPr>
          <a:lstStyle/>
          <a:p>
            <a:r>
              <a:rPr lang="es-MX" sz="8000" dirty="0"/>
              <a:t>En mi </a:t>
            </a:r>
            <a:r>
              <a:rPr lang="es-MX" sz="8000" dirty="0" smtClean="0"/>
              <a:t>corazón </a:t>
            </a:r>
            <a:r>
              <a:rPr lang="es-MX" sz="8000" dirty="0"/>
              <a:t>hay una </a:t>
            </a:r>
            <a:r>
              <a:rPr lang="es-MX" sz="8000" dirty="0" err="1"/>
              <a:t>cancion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Que demuestra mi </a:t>
            </a:r>
            <a:r>
              <a:rPr lang="es-MX" sz="8000" dirty="0" err="1"/>
              <a:t>pasion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Para mi Rey y mi Señor</a:t>
            </a:r>
            <a:r>
              <a:rPr lang="es-MX" sz="8000" dirty="0" smtClean="0"/>
              <a:t>,</a:t>
            </a:r>
            <a:r>
              <a:rPr lang="es-MX" sz="8000" dirty="0"/>
              <a:t> </a:t>
            </a:r>
            <a:r>
              <a:rPr lang="es-MX" sz="8000" dirty="0" smtClean="0"/>
              <a:t>Para </a:t>
            </a:r>
            <a:r>
              <a:rPr lang="es-MX" sz="8000" dirty="0"/>
              <a:t>aquel que me amo.</a:t>
            </a:r>
          </a:p>
          <a:p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6245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97076"/>
            <a:ext cx="11881514" cy="6212906"/>
          </a:xfrm>
        </p:spPr>
        <p:txBody>
          <a:bodyPr>
            <a:normAutofit/>
          </a:bodyPr>
          <a:lstStyle/>
          <a:p>
            <a:r>
              <a:rPr lang="es-MX" sz="8800" dirty="0"/>
              <a:t>Hermoso eres, mi Señor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Hermoso eres Tu, amado </a:t>
            </a:r>
            <a:r>
              <a:rPr lang="es-MX" sz="8800" dirty="0" err="1"/>
              <a:t>mio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Tu eres la fuente de mi vida</a:t>
            </a:r>
          </a:p>
        </p:txBody>
      </p:sp>
    </p:spTree>
    <p:extLst>
      <p:ext uri="{BB962C8B-B14F-4D97-AF65-F5344CB8AC3E}">
        <p14:creationId xmlns:p14="http://schemas.microsoft.com/office/powerpoint/2010/main" val="26002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42483"/>
            <a:ext cx="11867865" cy="6322089"/>
          </a:xfrm>
        </p:spPr>
        <p:txBody>
          <a:bodyPr>
            <a:normAutofit/>
          </a:bodyPr>
          <a:lstStyle/>
          <a:p>
            <a:r>
              <a:rPr lang="es-MX" sz="9600" dirty="0"/>
              <a:t>Y el anhelo de mi </a:t>
            </a:r>
            <a:r>
              <a:rPr lang="es-MX" sz="9600" dirty="0" smtClean="0"/>
              <a:t>corazón</a:t>
            </a:r>
            <a:r>
              <a:rPr lang="es-MX" sz="9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1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HERMOSO ERES 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HERMOSO ERES</dc:title>
  <dc:creator>quetzalli villegas</dc:creator>
  <cp:lastModifiedBy>quetzalli villegas</cp:lastModifiedBy>
  <cp:revision>3</cp:revision>
  <dcterms:created xsi:type="dcterms:W3CDTF">2021-09-05T16:07:46Z</dcterms:created>
  <dcterms:modified xsi:type="dcterms:W3CDTF">2021-11-18T01:07:33Z</dcterms:modified>
</cp:coreProperties>
</file>